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  <p:sldMasterId id="2147483657" r:id="rId2"/>
    <p:sldMasterId id="2147483659" r:id="rId3"/>
    <p:sldMasterId id="2147483660" r:id="rId4"/>
  </p:sldMasterIdLst>
  <p:notesMasterIdLst>
    <p:notesMasterId r:id="rId20"/>
  </p:notesMasterIdLst>
  <p:sldIdLst>
    <p:sldId id="271" r:id="rId5"/>
    <p:sldId id="256" r:id="rId6"/>
    <p:sldId id="268" r:id="rId7"/>
    <p:sldId id="274" r:id="rId8"/>
    <p:sldId id="258" r:id="rId9"/>
    <p:sldId id="277" r:id="rId10"/>
    <p:sldId id="278" r:id="rId11"/>
    <p:sldId id="279" r:id="rId12"/>
    <p:sldId id="262" r:id="rId13"/>
    <p:sldId id="263" r:id="rId14"/>
    <p:sldId id="264" r:id="rId15"/>
    <p:sldId id="265" r:id="rId16"/>
    <p:sldId id="266" r:id="rId17"/>
    <p:sldId id="267" r:id="rId18"/>
    <p:sldId id="269" r:id="rId19"/>
  </p:sldIdLst>
  <p:sldSz cx="12193588" cy="6858000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enorite" panose="000005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1">
            <a:extLst>
              <a:ext uri="{FF2B5EF4-FFF2-40B4-BE49-F238E27FC236}">
                <a16:creationId xmlns:a16="http://schemas.microsoft.com/office/drawing/2014/main" xmlns="" id="{A68213F5-8B06-5343-7499-36BE43AE4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2" name="AutoShape 2">
            <a:extLst>
              <a:ext uri="{FF2B5EF4-FFF2-40B4-BE49-F238E27FC236}">
                <a16:creationId xmlns:a16="http://schemas.microsoft.com/office/drawing/2014/main" xmlns="" id="{168F8BB3-BEC6-C221-305C-D9132C9FC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3">
            <a:extLst>
              <a:ext uri="{FF2B5EF4-FFF2-40B4-BE49-F238E27FC236}">
                <a16:creationId xmlns:a16="http://schemas.microsoft.com/office/drawing/2014/main" xmlns="" id="{CEB832BD-F64C-BDD1-5280-D653EABC5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xmlns="" id="{DA852F20-0C5F-D36A-108D-302DA917C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xmlns="" id="{E25C64FB-4518-FB86-5F00-FD12D523CC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xmlns="" id="{2C31D859-B94D-1D95-132D-BE3D2A5ABA1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78462" cy="30813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xmlns="" id="{89093D93-D85F-7202-A93C-9715E5DF7AF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xmlns="" id="{5C599F2B-B639-3614-D9F9-616F4331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xmlns="" id="{57B4DC63-4607-28D7-EAAD-4A802ADFA3E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76B61028-FBC3-4855-8044-3ADF08BF03C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3861315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575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54DA77F1-8B56-681B-EEB5-D6D01ED5E0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82A8F72B-C3B6-97E1-9C0E-DF61B597428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57AFB9-192F-488F-B1C2-36279CFAA47E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38913" name="Rectangle 1">
            <a:extLst>
              <a:ext uri="{FF2B5EF4-FFF2-40B4-BE49-F238E27FC236}">
                <a16:creationId xmlns:a16="http://schemas.microsoft.com/office/drawing/2014/main" xmlns="" id="{BE701B20-62C3-D2CD-37DA-FDC7655B0B9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09389036-1256-E61B-3C54-37125FB2895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8915" name="Text Box 3">
            <a:extLst>
              <a:ext uri="{FF2B5EF4-FFF2-40B4-BE49-F238E27FC236}">
                <a16:creationId xmlns:a16="http://schemas.microsoft.com/office/drawing/2014/main" xmlns="" id="{25428A7A-71AB-A08E-F6FB-617B0738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B1BB05E-3245-4E72-8C28-52A69E71EF15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13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849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C13D9B85-4353-6FE1-AEB9-A2CB09FEF0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71A8E411-079F-4D3A-C1CD-C84A4F4FE3F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48A9E3-19B8-4953-B822-C79B2C8C5DE8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39937" name="Rectangle 1">
            <a:extLst>
              <a:ext uri="{FF2B5EF4-FFF2-40B4-BE49-F238E27FC236}">
                <a16:creationId xmlns:a16="http://schemas.microsoft.com/office/drawing/2014/main" xmlns="" id="{E8EB292B-040A-4D39-C487-C4BA0573761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xmlns="" id="{1B98C4DE-5581-E097-823C-9049CBF1AC1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xmlns="" id="{C46B31FE-8210-EE89-ACEC-4A985F09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90907E61-89B9-442F-9ABA-6A050AAB943E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4133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B6CC86DC-0A7B-A5E2-A382-A0F2FE209A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BD92BCBD-DA0A-86B7-A8E3-9AEA542A10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C175D7-DD16-4C57-8262-2E29C97B1764}" type="slidenum">
              <a:rPr lang="ru-RU" altLang="en-US"/>
              <a:pPr/>
              <a:t>2</a:t>
            </a:fld>
            <a:endParaRPr lang="ru-RU" altLang="en-US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xmlns="" id="{5975BF29-0056-1BD0-B35A-A72F54A6B68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xmlns="" id="{8D09CA70-6BA2-7683-03C1-C6ADC4550DF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  <p:sp>
        <p:nvSpPr>
          <p:cNvPr id="28675" name="Text Box 3">
            <a:extLst>
              <a:ext uri="{FF2B5EF4-FFF2-40B4-BE49-F238E27FC236}">
                <a16:creationId xmlns:a16="http://schemas.microsoft.com/office/drawing/2014/main" xmlns="" id="{0D127C24-8245-EC6D-0D2B-44E27AD11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897473DC-231E-4DAA-BCB4-56D52647BEF3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2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13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AD8529EC-2288-D271-37D2-CAC7D360AE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B8F1D10A-154A-03F0-E8A3-E8D3353052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A811DA-9733-4318-9D2B-BF5BCDF74F7D}" type="slidenum">
              <a:rPr lang="ru-RU" altLang="en-US"/>
              <a:pPr/>
              <a:t>5</a:t>
            </a:fld>
            <a:endParaRPr lang="ru-RU" altLang="en-US"/>
          </a:p>
        </p:txBody>
      </p:sp>
      <p:sp>
        <p:nvSpPr>
          <p:cNvPr id="30721" name="Rectangle 1">
            <a:extLst>
              <a:ext uri="{FF2B5EF4-FFF2-40B4-BE49-F238E27FC236}">
                <a16:creationId xmlns:a16="http://schemas.microsoft.com/office/drawing/2014/main" xmlns="" id="{AE663236-8D2E-1900-2C3D-6DB3989ECB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193F4AEE-8A55-9E93-9188-844F1262B0B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xmlns="" id="{530D18AF-FB46-3E13-9B75-65036680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C39E0B40-EE2F-402D-9E4A-2670EE3CF008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5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5678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4F6DDD24-9E98-815E-E6A2-CBDD625F425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050AF46A-4330-89AC-F013-9B0CF61166E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97B7119-FCEA-49C1-8195-47F4CA4172B5}" type="slidenum">
              <a:rPr lang="ru-RU" altLang="en-US"/>
              <a:pPr/>
              <a:t>7</a:t>
            </a:fld>
            <a:endParaRPr lang="ru-RU" altLang="en-US"/>
          </a:p>
        </p:txBody>
      </p:sp>
      <p:sp>
        <p:nvSpPr>
          <p:cNvPr id="32769" name="Rectangle 1">
            <a:extLst>
              <a:ext uri="{FF2B5EF4-FFF2-40B4-BE49-F238E27FC236}">
                <a16:creationId xmlns:a16="http://schemas.microsoft.com/office/drawing/2014/main" xmlns="" id="{9332CC15-FC01-F765-C61E-3DD0EE043AB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A763A59A-518E-D68D-B304-E9B95D0D2D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xmlns="" id="{C59B470C-D077-E25B-37EB-BCF5DD69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FF503231-E74C-4645-8179-CD7BA48D927D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7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765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49C3AC54-400F-076D-0BC7-E2BC5333E9E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18EE05C8-9E21-2212-AD16-EF30F16373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E4C9FB-21A7-43C2-A9DA-AE3B91BED9FA}" type="slidenum">
              <a:rPr lang="ru-RU" altLang="en-US"/>
              <a:pPr/>
              <a:t>8</a:t>
            </a:fld>
            <a:endParaRPr lang="ru-RU" altLang="en-US"/>
          </a:p>
        </p:txBody>
      </p:sp>
      <p:sp>
        <p:nvSpPr>
          <p:cNvPr id="33793" name="Rectangle 1">
            <a:extLst>
              <a:ext uri="{FF2B5EF4-FFF2-40B4-BE49-F238E27FC236}">
                <a16:creationId xmlns:a16="http://schemas.microsoft.com/office/drawing/2014/main" xmlns="" id="{F754F612-B81E-5800-3BCC-A7716EABF06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xmlns="" id="{D70F923D-681A-702C-881B-4F599594F5E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795" name="Text Box 3">
            <a:extLst>
              <a:ext uri="{FF2B5EF4-FFF2-40B4-BE49-F238E27FC236}">
                <a16:creationId xmlns:a16="http://schemas.microsoft.com/office/drawing/2014/main" xmlns="" id="{F84D8FB1-198B-5938-8BF5-CA4F7F205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D35B355-C3EB-44CC-88D4-CF3CBDA7E56C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85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B20172CF-01C4-57C0-EB9F-70A55E58AE1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BAE1C87D-608C-9FCF-1829-051A377152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3C41B9-D6B7-40AA-B3AD-8B0591FD8D3F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34817" name="Rectangle 1">
            <a:extLst>
              <a:ext uri="{FF2B5EF4-FFF2-40B4-BE49-F238E27FC236}">
                <a16:creationId xmlns:a16="http://schemas.microsoft.com/office/drawing/2014/main" xmlns="" id="{D86EC8DD-85F4-06ED-8962-00AA4AFD78F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DB819492-0BFC-0CEC-1629-509515A43A0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4819" name="Text Box 3">
            <a:extLst>
              <a:ext uri="{FF2B5EF4-FFF2-40B4-BE49-F238E27FC236}">
                <a16:creationId xmlns:a16="http://schemas.microsoft.com/office/drawing/2014/main" xmlns="" id="{DEE7A146-EA21-8800-75CB-182B06D06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7343B964-4AA1-4FC6-ADF6-9283763EB510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9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013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A9E2A269-8088-591B-A005-F93E237DB9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FBA488A6-4640-1F58-02EB-600641BCC0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580DDF-9C12-41BE-AB53-723F1FF9F074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35841" name="Rectangle 1">
            <a:extLst>
              <a:ext uri="{FF2B5EF4-FFF2-40B4-BE49-F238E27FC236}">
                <a16:creationId xmlns:a16="http://schemas.microsoft.com/office/drawing/2014/main" xmlns="" id="{F8423497-A5C9-25ED-618E-7D757A1B959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26E91234-EF20-8BFC-962C-9D927699DA9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xmlns="" id="{66E51633-8EAC-C302-CFA2-9D8D6F1B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7F0A3210-ED92-4E11-8BAC-DD203BD34875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231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658B8998-7B0F-92E7-C3EC-7F8BB99564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A8B8D6B2-56A1-F098-6DFB-120CD9B00A5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8ACB1-E4E7-4E45-BEB3-2EDD81C62DF9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36865" name="Rectangle 1">
            <a:extLst>
              <a:ext uri="{FF2B5EF4-FFF2-40B4-BE49-F238E27FC236}">
                <a16:creationId xmlns:a16="http://schemas.microsoft.com/office/drawing/2014/main" xmlns="" id="{5DA8BBF4-77CD-3434-2153-F949BA194D59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xmlns="" id="{1243C4A1-B761-FDF2-F632-610066F35DB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6867" name="Text Box 3">
            <a:extLst>
              <a:ext uri="{FF2B5EF4-FFF2-40B4-BE49-F238E27FC236}">
                <a16:creationId xmlns:a16="http://schemas.microsoft.com/office/drawing/2014/main" xmlns="" id="{E867FB0B-744F-DABF-5EE8-A1F01D68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E98C969-BA86-4F71-858C-9BC60227AC94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01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xmlns="" id="{43FC740C-4AB5-AD5D-57C5-8C03A4AABF2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ru-RU" altLang="en-US"/>
              <a:t>02.07.22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13605025-C7E3-0CB6-12BC-3F937608395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13E9DE-251B-4679-BC83-3113E3B13DB6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37889" name="Rectangle 1">
            <a:extLst>
              <a:ext uri="{FF2B5EF4-FFF2-40B4-BE49-F238E27FC236}">
                <a16:creationId xmlns:a16="http://schemas.microsoft.com/office/drawing/2014/main" xmlns="" id="{05EBAA65-B668-BF54-AFE5-C6143D0A984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36794C89-699C-0C29-6E30-BE9A8030940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xmlns="" id="{5750BB49-C7FC-E4DC-5ECE-9CE320786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F21E868-70E0-4345-A1EB-4C251425F9B4}" type="slidenum">
              <a:rPr lang="ru-RU" altLang="en-US" sz="1200">
                <a:latin typeface="Calibri" panose="020F050202020403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ru-RU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143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68242-364A-8E5A-480E-58B9BBB4CA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24EA1E-8275-1102-EAB9-A09888CD0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D7B838-98EC-6A3A-29D0-A74D95A565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FCD3B8-5587-97CC-8780-52A30717F7D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2B50C4-0DD5-A58B-EA2C-217BF29D0C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663BF9-DE5D-4C52-AEB0-29B66D97A9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8079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D624F2-256C-2558-A496-B4C9FA061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A9A09D-36D8-9AD5-9B37-ACDF7C8E4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054D66-B2AB-8B3F-957D-D4335C0787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E8D873-2598-3C07-A64C-686D51314E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81554E-A0FD-9C7F-B46D-894EC27EED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717C5C-734E-4F4F-AD68-E1274894C81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367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26A2096-FE63-6AC7-D36A-B996871A8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327" y="381000"/>
            <a:ext cx="285591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C871519-E32C-C78A-FBE3-4B10E57469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2" y="381000"/>
            <a:ext cx="841692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64401-0E1D-46F1-398F-C97C0AA0B7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217CF-99BA-DBBA-F986-DAA9A896C0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731AA0-2E1F-2A5B-0E04-03564DDDE8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EDFBC-9247-47A1-8A07-E97FDBDE4F1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17656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EC71D-3C12-F135-CE92-7DFED31DB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55943EA-7664-5597-7EBA-9C8BF1313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FB19D0-BEFF-504A-BB1E-F898B7D3A4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F6BA3F-0864-C0DA-FD29-E8DAD8A9D8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9F5C09-DB81-16BA-5F6C-D53E74B859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A94F4-BB6A-4A49-8CE3-C7E777C45A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64857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5FC164-A51C-B5C8-BFA8-A736C03EE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95F0A-5332-87C3-15BA-7745F295C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5E3103-37BC-FFCA-81E1-9F493B6B5F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48AD49-2832-72C9-FE57-4C9A4D3A947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C577D9-CD1D-1602-A558-362A9CE9DC4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20CE732-A1F7-4C27-B040-69EEFB2422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86816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1D213-773C-6081-F048-9B22D19F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CED09C-D25A-D011-F906-F8E698BFD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DDC492-552B-79A8-0091-1C0AD648E5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34DD0-8A8B-F95E-5F2D-5EB7D25352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B44163-7766-80E8-AB3E-13F7A46556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83A99D-9F44-4B7C-901E-5A6B4B5C72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73794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258060-740E-8AA8-5C0E-EBEE16CD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56F50-0B3C-057A-0EEC-6D293962A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5625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361B102-C2F4-C333-4C81-6811E3904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8" y="1825625"/>
            <a:ext cx="5637213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95DFCE-81CD-DCBA-537C-7D7E7CACA8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966A78-E07A-952F-AAF2-3DEB32D8C2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FD3FD1-FED5-8892-2DD0-2ADC064C8C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8BAD3EE-2E5B-4AEB-9492-F7D88F451E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58033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E095A3-3E9E-24AB-C8D9-FC3E9A1F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FCDB56-2737-5054-1BB7-28C4A41E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5D4E9B-E8C9-EC67-C252-66F0734B4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B22BEC-B1CA-3AE3-9CE6-D9E746BB6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569222-FB2C-8AA3-5273-D8FAD1A0E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8CED19-18F7-28AC-912C-A64C175A936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5257E8-4752-8841-440C-0171B7CED9F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3BD0ADC-983E-0913-5914-40E848F30E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6BDE81-4342-4900-89B8-489AE5DED2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19749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96373-2B8D-6642-BD72-86C52F85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2ED033-07DE-3F20-19AA-1B15EF67DB3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2C2A92C-AC34-8ED3-0134-CFAA5E30B4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DB9B97-9F3A-A27D-8123-4922BA0F17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A37DBF-D413-4727-8C6B-3EA3C28E20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4759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C61B76-03D3-C64C-C2F8-B8334156BA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27852E7-CB1F-96F8-F0D6-F88A72EF409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888343-DDDE-FFD1-E5F1-7205EC053D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C35D373-0298-4E7C-BE1B-B472D5225FA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42632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F27056-FEAF-2D48-D66D-9FE603C16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65A86F-E23A-5C7E-552B-BFC6908B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0C278B-50FB-120B-6BE8-D6D1D715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A66B07-63CA-4A63-83E2-A4DF30037C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EF283E-0295-7586-2700-E9C447EA86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A7BFD3-D67C-BFC8-0E9E-A218E3A82F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1C4368-E577-4AF4-8681-09F6BAFA8C9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8246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E1CC29-5658-1439-256B-24EDB6346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39D491-54F5-C9AC-8A76-199793429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DA9CA4-B8DD-0389-E55F-AE3306AD689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CE0BD4-C3A0-F62E-760F-A7AAD1CFF59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4CAE5C-F7B2-5E16-0917-B313D54F87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5ECB52-9330-4521-89DC-7CDC301273F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10873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8992FF-B414-4388-7785-8F0E2496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9FC5FD5-1D73-5308-F26C-A09DB4BD08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F10848-F969-596A-C0EA-C9A37296C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EE9B50-9F4C-B164-4DB4-5CFAF13C5EF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57CEF1-D4FA-C609-BA43-CD3E549DF3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E2009A7-B973-346F-7D40-863E6A1226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00536F-B74B-4464-BC48-3C848BB5071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588148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9E4C8-4E60-5763-8F07-398B3BFF1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D72E1E-0123-1DF1-77B0-921A31D4A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B7D55C-C9DD-5634-07F5-51D6DF75CA9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036273-18C9-E75F-2691-402C092830C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076DD1-6967-645E-C4D1-40C1925AAB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AD7FCE-CC82-4EE8-9607-C937947E1B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019856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A76C18-AAFD-6713-A9CC-AC8BDE6456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327" y="381000"/>
            <a:ext cx="285591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A7C727-8436-5116-2009-A269045D2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2" y="381000"/>
            <a:ext cx="841692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CB4916-91BE-3F7A-CF6E-69835ED544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FB04DE-D6F6-0B5B-2DAA-FA4005B6A6C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1DC2AC-D2A5-5889-872A-4DFFA3DF9E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06AD0C-944D-40B1-90E0-F66450B0A80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678608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CA744F-AA84-9B25-4BF4-942F3C009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A28EA2-4714-755D-7362-B73C440C5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BBAB51-4AFE-9B7A-48ED-BD05C5CAE22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12567F-9DA7-0916-65FF-023A7D980F4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4F0091-5C5D-87B2-84CF-0A4D8DE422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4B5474C-4657-4F41-8CE1-BCD283FB1A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951457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780EF-393A-CFA4-7D51-66F00C50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213D43-976A-5F47-5CB8-1BFB65C77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3D1C6D-AF1E-15E6-34BC-049645BAEB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6644AB-7886-6336-B904-65C3CFC4C6D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8266E-5BD3-4D54-2B85-23266D4EFF3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66432B-C511-4562-87D8-16BD60791A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724911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4CC6A7-5DD7-EE11-EC2E-6B0227A33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522E3-2330-1038-C46C-86A6172E5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87B72D-FAC3-3A58-B71E-FD3A2D20EF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A6FAED-9BAB-2328-1C2B-923B08CB975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9FBFD-74E9-39CE-0AEC-3FC796DBC7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104D104-D812-4B61-B83C-DE9C110F0B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296582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63A6B9-D189-AF95-FE99-E3C46811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0768FF-6BE4-A805-4CD0-257217CCC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5625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DDB43BF-E72E-5DD9-7074-0671B1CA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8" y="1825625"/>
            <a:ext cx="5637213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9A8423-5BE4-2FF4-4A5A-7BDC69B56E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514D1-BF00-86FD-900A-ACFF7F63ED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606BFA-9EE6-D2CF-6D91-7C0C127363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94A79A-DA46-4F39-825C-1496E459719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091233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B4A71E-FCB8-D44C-8885-1696E600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BB5BF5-58C4-D25C-8E0E-388722800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04AB8E-1626-D173-3316-3C0462C61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49FA5D-A66A-BFBE-F906-29EA3BC3E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D49E2BD-6A6D-6D88-ACEF-D89F75B9D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080F9D-9026-B376-BA6D-DA52D72B635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5E4BF73-AE2E-54B2-4016-81C4EEEDD1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EA58CFD-7061-0E7A-CD04-EED2101AC2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64E299-5921-4793-885D-E2748F49CF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829602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48B59E-A231-DB37-0489-8DFC2F0C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EDE48F8-625E-03CC-58EF-9E6A9CFFAA0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E7711D-3B6B-0D22-16C0-92B05ADA86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468D66-D0BA-F08A-B1EC-38ECD9B838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0C16CA-92E5-4756-85AA-D6C1C704BC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985056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B178D65-CBF1-660E-FB87-CA05631665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62CCC29-CC83-6C23-12E4-0866C8C2215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EE1827-F7D4-3A8C-84ED-79BF735F44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F91DCB-36D3-401D-8F19-083D6D9F1AF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4651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761FF-F90A-490F-348E-0F20D023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C8438E-F4F7-8018-766A-3BBAE784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22B41F-82F7-8892-0469-5086D1849F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89286D-4223-D896-0EAD-22520313F76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D7F27D-FA0C-515C-3CB8-BA855BA62B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A6A6A7-A165-4CED-9C08-042D64801AF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745660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7B1782-EABC-7B26-EB9D-87B0BD19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CC488-9FB1-672B-594F-2A66F8A04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A42BFB-DFA8-2AFE-1FA5-14ACA1474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BFDFB6-3FD5-3538-1ADB-8A9F3E6F10B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1C93CF-309F-2BBC-F1A8-1E5056F2E7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D0806A0-5445-E59A-D4B7-CEDB772F2E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C99A11-8DD8-45F9-9CA9-8BF500BB284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8905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2A83BC-CEC1-D5DF-27DF-6EFB8B948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1F36DD0-A75A-2CD9-4CAB-817B818EA8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8F63B1-79BE-9941-41AF-BC5052D76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9A0672-9388-5908-2EE1-2A53B28BE52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E1936F-A7D5-52FE-F969-3E4D8E03ED1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5C396B-9075-04B2-22D1-D6CBABF3FB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9F5BA2-54AD-4357-BF5C-223E004B479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547006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B1DBEF-D56A-5764-EDB6-3E8F95C62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FDFD91F-D91D-F2AD-23C7-1E088D0DD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7AB19-63B9-057B-9A8A-209227FBD92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BEB393-6CD5-043F-A988-D17900B30A5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396D28-5242-BF8B-8ECA-FBE01B6727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C7F34B-37B4-44E9-9F87-57A5DC7578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81548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E08CF68-5268-46AB-4902-B4AA25478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327" y="381000"/>
            <a:ext cx="285591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8B319BF-BBFD-731D-5F3B-DFF8AA0E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2" y="381000"/>
            <a:ext cx="841692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824993-6551-5B8F-15CE-DB4809B06F3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19274F-742B-7826-DE13-675635DF19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00A97F-FA34-5DB6-1413-AAD342F22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EEB200-EA3D-46CC-ACCC-FCE684FDA3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014989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D49DE97-5594-4A62-982E-7A8199A097CB}"/>
              </a:ext>
            </a:extLst>
          </p:cNvPr>
          <p:cNvSpPr/>
          <p:nvPr userDrawn="1"/>
        </p:nvSpPr>
        <p:spPr>
          <a:xfrm>
            <a:off x="2" y="1"/>
            <a:ext cx="12193588" cy="6858000"/>
          </a:xfrm>
          <a:prstGeom prst="rect">
            <a:avLst/>
          </a:prstGeom>
          <a:gradFill flip="none" rotWithShape="1">
            <a:gsLst>
              <a:gs pos="100000">
                <a:srgbClr val="16152E"/>
              </a:gs>
              <a:gs pos="0">
                <a:srgbClr val="2428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marL="0" marR="0" lvl="0" indent="0" algn="ctr" defTabSz="9143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4A5DB4C1-80C0-4633-81D3-A68726D1E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048" y="554729"/>
            <a:ext cx="4808816" cy="11153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A59C00-6B68-4706-819E-D0958CCD6B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95" t="7303"/>
          <a:stretch/>
        </p:blipFill>
        <p:spPr>
          <a:xfrm>
            <a:off x="6750108" y="1053680"/>
            <a:ext cx="5370688" cy="58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4304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6B99B2-5A35-A548-9350-ACC359BA2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9E9539-8FE7-1593-42A3-7C7987A45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925E0C-A908-1C7B-9B02-CB0F536443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FCE1A0-B34F-E5A6-CA69-5BFB601F52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EC623F-B241-96C3-E155-F6D448483C4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E760E6-8821-49B1-9454-2057DE6B86E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342599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962E3-0A09-CB66-594A-94AC8EF85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3F2217-EA7D-A281-94D0-A4438B46E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B9025A-3A57-A22B-2CB8-B434FD0FA18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01F9CA-8FFE-A403-5455-ED6FBC2460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DE8A29-5D75-55DE-0EAE-48FEAC0095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5C5603A-8626-4D14-BA2C-AE6219AD78C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7045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8856F0-DDEA-7A9D-B207-D50FFD75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2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C3DA72A-3823-E5DC-70B0-58FF6085C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7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58E00A-F75B-7B52-CA46-E9BCD46EBE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D31825-BB07-9471-D958-96454A5A528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CB0040-8C71-B3B5-3265-A58EE48B1E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0D8DB5F-5739-42DE-A2E8-A1522996C0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542681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63B1F-0619-F8F9-5BFE-71848F6E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1F7FFE-9AC7-5390-D83D-5CE1DAB01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5625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71E431-555F-EB26-327A-0A1B8AAA4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8" y="1825625"/>
            <a:ext cx="5637213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2A7969-3623-D6A7-AD0C-E079CE7775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C969EF-06CB-2391-E8E4-DDA8B210402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56BEE0-F518-DDFD-27F2-371C9F5A5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15390A7-7AFD-4BCF-AF84-C8635D92C8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2853592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14238-4BA9-03B7-30DF-295CED8C1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D008F1-7C14-235F-7B9E-F54F41A07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2AB844-F1C7-24EA-F76E-2A014F2B6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41D6E3F-8CEA-2C44-F8D6-E14498FB2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FF4123-4A59-FA2A-8E94-B72BCA6C48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57EB9E3-2C74-A20C-86E5-8A1F352215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114E9B-B56B-4FD0-2677-3B15071120B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F22D32-1A79-F73C-0A48-1EAB62744E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D80430C-6B38-4A0A-A7A2-CA8A65369E1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11288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25C8F-5793-BA49-CC4C-80218A0A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1BC420-8D49-F333-5BCC-58C25E1F6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5625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67787DD-D3A2-D3E9-5F5A-E024964C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8" y="1825625"/>
            <a:ext cx="5637213" cy="4346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6063264-DF17-CCD2-3DC1-F471CA4C546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B6DB32C-7A0E-8EB3-02D4-D2DEFDA069E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6D839C-A26F-1617-218A-02EEB3ACE9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1864D90-44C2-48BB-99EE-1D534D981E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670453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44D1E1-4579-31D5-D480-A6DBB5C6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070CD2-F0B2-F2BA-E7C2-99D8B94B43B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51D98DC-35B5-296F-5355-168ECD1AE43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E9A8CD-0355-5F07-72A4-FE28043B48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2648CD-4244-4DC8-9375-8491B22BAD2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76971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04A7443-995D-8C9E-A98D-DB811F1BA8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685FFEC-F184-6FE7-A45E-748178775BF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41CD09F-B28E-A423-5DC2-B43B26CB1D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90DB273-7E35-42B6-9084-7D3AE3D6D9F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8259649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FF049-BCF3-1150-5C3A-27790601B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5F7C63-BACB-9BF3-4D31-E08D86480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29ABD58-DB54-F983-0D04-91E30AAC8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F10F25-9051-934A-2F2D-586AE0A2413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7A9C9D-FCC0-8D78-A1F5-3A6DDF698E5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70A07B-7A10-5098-9373-F61AE1DDCC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2D9634-A812-4C09-9C32-4DCE7A0724E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41377624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B88355-10C0-F1C7-C9FF-09ADCAB82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979AF5C-5AC7-C3F2-6DBF-698A92381E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5C1186-58DE-7233-D9B0-A4752EE6A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E533943-24CE-1C09-B1A7-3C5E70EBBA1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ED5751-0922-8A5E-BB35-7486849A66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067C4D-1D24-BA8B-9CCD-4F5FDB0B4C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AACC6A-C672-42B9-AD65-74916E7383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91725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8CCF0-77FD-8D1D-3F4C-F0E877BDB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9F6A183-F219-D0D1-ECCB-16FB02B418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366C26-A40D-B366-9B91-D7D93031DB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64E475-1A9B-94AF-4071-E6F5583400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4FA54C-37FE-C7B8-C5CF-2352093CD1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A36974F-1776-4556-9C7D-0FDE0ACF5F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387028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96852C-74F4-1EDD-51C2-973325A12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327" y="381000"/>
            <a:ext cx="285591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8133D2B-F49F-28BF-1A1D-8C647582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2" y="381000"/>
            <a:ext cx="8416925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BB0741-A197-2FFC-3EC3-274C4E1B6F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7866B1-4CE5-C035-5DFD-10BB1CA697F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48B23CE-EDC8-B793-246A-155295CCEC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9CBABFD-98B2-4C3E-8193-F7687043E9A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11486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80623-8657-FAFF-12FE-37F4D293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9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3D723E-AD81-2FF6-B5BB-9755A6D6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5FFA3B-9E03-FCCB-0EA7-86FBAD7B6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81CF39-51A4-D8C9-2E98-D782E64535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8799E52-6DB8-1043-B1E0-7AC5E2B657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242499B-28E5-D5DA-C500-BDFBFE4F6EC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C8E97AD-35AF-F8FD-4E40-3C01E40F93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E1FD65-7483-5014-DD2A-FAA110EFB0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E16F986-2854-41C7-BD91-CE646BF89B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222049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1B357-C7B5-A8D4-81F8-EBF0A61C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E85E2F1-F87E-DEE6-FF0B-132605A0D8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0E2EF47-E3DA-35EE-B73F-EE31F1E74E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FCF44CA-ADA7-5740-257A-028FA0A02B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B73F58-0701-4EBF-AB19-91C72D92746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73456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CB6DD1-8357-0E8A-9D03-A120F777334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5D170D2-3905-55D9-832A-C25A08611A6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A6CA5D4-0E46-9DBE-FDD6-70F9682453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EEC1456-7160-40C4-8C49-12F0DB92CF7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07602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486278-9FEA-8901-38C0-159AF8D31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67BEB-510A-87AE-FC7E-E61A0661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91BA21-69F3-F84F-6013-8DFD684E6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4881B-00FD-54A7-3D85-2FD74D05420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DE3CCE-60BD-E46C-0B64-A9DE533868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EA20FE3-CF46-59A7-AF13-7ADB239965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B3C506-BBD2-41EC-8724-85D43C7CF8C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342813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46918F-1060-6B88-7602-B960E07FB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C086A1-F254-5F95-D7AB-D2B791F06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9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AD51925-2704-910F-8D68-0A975839A3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8D8837-3F0D-9650-7A4E-CBE831772F2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F0F447-1772-3DD9-9B28-1FAE58F02B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4EC242-2BE3-1F07-589C-2BE50248BB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900B178-3F78-496D-B381-0D1A427A81D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xmlns="" val="161714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xmlns="" id="{1AC28121-C454-0EA2-4390-14B5C3E96EB4}"/>
              </a:ext>
            </a:extLst>
          </p:cNvPr>
          <p:cNvGrpSpPr>
            <a:grpSpLocks/>
          </p:cNvGrpSpPr>
          <p:nvPr/>
        </p:nvGrpSpPr>
        <p:grpSpPr bwMode="auto">
          <a:xfrm>
            <a:off x="10925176" y="4"/>
            <a:ext cx="1262063" cy="1565275"/>
            <a:chOff x="6882" y="0"/>
            <a:chExt cx="795" cy="986"/>
          </a:xfrm>
        </p:grpSpPr>
        <p:sp>
          <p:nvSpPr>
            <p:cNvPr id="7170" name="Freeform 2">
              <a:extLst>
                <a:ext uri="{FF2B5EF4-FFF2-40B4-BE49-F238E27FC236}">
                  <a16:creationId xmlns:a16="http://schemas.microsoft.com/office/drawing/2014/main" xmlns="" id="{48404258-A94B-591A-DC5D-C16FF050EE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6882" y="0"/>
              <a:ext cx="794" cy="49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5495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T0" fmla="*/ 1881641 w 1881641"/>
                <a:gd name="T1" fmla="*/ 1167473 h 1167493"/>
                <a:gd name="T2" fmla="*/ 1881641 w 1881641"/>
                <a:gd name="T3" fmla="*/ 1167493 h 1167493"/>
                <a:gd name="T4" fmla="*/ 1167493 w 1881641"/>
                <a:gd name="T5" fmla="*/ 1167493 h 1167493"/>
                <a:gd name="T6" fmla="*/ 0 w 1881641"/>
                <a:gd name="T7" fmla="*/ 0 h 1167493"/>
                <a:gd name="T8" fmla="*/ 714149 w 1881641"/>
                <a:gd name="T9" fmla="*/ 0 h 1167493"/>
                <a:gd name="T10" fmla="*/ 1875614 w 1881641"/>
                <a:gd name="T11" fmla="*/ 1048124 h 1167493"/>
                <a:gd name="T12" fmla="*/ 1881641 w 1881641"/>
                <a:gd name="T13" fmla="*/ 1167473 h 1167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006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1" name="Freeform 3">
              <a:extLst>
                <a:ext uri="{FF2B5EF4-FFF2-40B4-BE49-F238E27FC236}">
                  <a16:creationId xmlns:a16="http://schemas.microsoft.com/office/drawing/2014/main" xmlns="" id="{9A9BA5E1-5E6E-9BDB-656B-CB2584790B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884" y="498"/>
              <a:ext cx="794" cy="490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5495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T0" fmla="*/ 1881641 w 1881641"/>
                <a:gd name="T1" fmla="*/ 1167473 h 1167493"/>
                <a:gd name="T2" fmla="*/ 1881641 w 1881641"/>
                <a:gd name="T3" fmla="*/ 1167493 h 1167493"/>
                <a:gd name="T4" fmla="*/ 1167493 w 1881641"/>
                <a:gd name="T5" fmla="*/ 1167493 h 1167493"/>
                <a:gd name="T6" fmla="*/ 0 w 1881641"/>
                <a:gd name="T7" fmla="*/ 0 h 1167493"/>
                <a:gd name="T8" fmla="*/ 714149 w 1881641"/>
                <a:gd name="T9" fmla="*/ 0 h 1167493"/>
                <a:gd name="T10" fmla="*/ 1875614 w 1881641"/>
                <a:gd name="T11" fmla="*/ 1048124 h 1167493"/>
                <a:gd name="T12" fmla="*/ 1881641 w 1881641"/>
                <a:gd name="T13" fmla="*/ 1167473 h 1167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2" name="Rectangle 4">
            <a:extLst>
              <a:ext uri="{FF2B5EF4-FFF2-40B4-BE49-F238E27FC236}">
                <a16:creationId xmlns:a16="http://schemas.microsoft.com/office/drawing/2014/main" xmlns="" id="{ED887586-EFA5-FAB5-8F68-9C3607FE65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2" y="381000"/>
            <a:ext cx="11425239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xmlns="" id="{688CA0A7-B709-A5C5-B8A7-B4CCFD3F5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2" y="1825625"/>
            <a:ext cx="11425239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xmlns="" id="{E18298C5-7BB5-48E2-280B-C65D543CBB7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001" y="6356354"/>
            <a:ext cx="1697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xmlns="" id="{F695F455-207C-FAEB-C763-A75CD7FCC8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1" y="6356354"/>
            <a:ext cx="4110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xmlns="" id="{B73ED545-28D9-A313-3F5D-5B1A2F4AA19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153650" y="6356354"/>
            <a:ext cx="165258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F3DD1E2F-16A5-4524-B3D4-8FA1A179867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xmlns="" id="{E2E49B8C-65C3-E8A7-BD77-7E8DC9921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2" y="381000"/>
            <a:ext cx="11425239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FE7280DE-1F45-C6E6-3013-779BCB291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2" y="1825625"/>
            <a:ext cx="11425239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2E0EAFD1-F90F-572F-5DA6-94E0CC23EC7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002" y="6356354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xmlns="" id="{D9785665-9D60-ECCB-7432-56536F88A49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1" y="6356354"/>
            <a:ext cx="4110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НАЗВАНИЕ ПРЕЗЕНТАЦИИ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xmlns="" id="{13E90B8C-46AF-C622-E2BC-FF0A7589EE6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9067800" y="6356354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4A87065-12E4-4E9C-ACA1-D1E98FBD4AC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sldNum="0" hd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reeform 1">
            <a:extLst>
              <a:ext uri="{FF2B5EF4-FFF2-40B4-BE49-F238E27FC236}">
                <a16:creationId xmlns:a16="http://schemas.microsoft.com/office/drawing/2014/main" xmlns="" id="{81F3AC7B-19A9-D206-5A22-BC71AF7A2E4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80438" y="0"/>
            <a:ext cx="3611562" cy="3611563"/>
          </a:xfrm>
          <a:custGeom>
            <a:avLst/>
            <a:gdLst>
              <a:gd name="G0" fmla="+- 1 0 0"/>
              <a:gd name="G1" fmla="+- 1 0 0"/>
              <a:gd name="G2" fmla="+- 1 0 0"/>
              <a:gd name="G3" fmla="+- 63945 0 0"/>
              <a:gd name="G4" fmla="+- 53364 0 0"/>
              <a:gd name="G5" fmla="+- 1 0 0"/>
              <a:gd name="T0" fmla="*/ 0 w 1167493"/>
              <a:gd name="T1" fmla="*/ 0 h 1167493"/>
              <a:gd name="T2" fmla="*/ 3611104 w 1167493"/>
              <a:gd name="T3" fmla="*/ 0 h 1167493"/>
              <a:gd name="T4" fmla="*/ 0 w 1167493"/>
              <a:gd name="T5" fmla="*/ 3611104 h 1167493"/>
              <a:gd name="T6" fmla="*/ 0 w 1167493"/>
              <a:gd name="T7" fmla="*/ 0 h 1167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0" name="Freeform 2">
            <a:extLst>
              <a:ext uri="{FF2B5EF4-FFF2-40B4-BE49-F238E27FC236}">
                <a16:creationId xmlns:a16="http://schemas.microsoft.com/office/drawing/2014/main" xmlns="" id="{7A90080C-4F51-5FBE-571F-D23F8D69A4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80438" y="3246438"/>
            <a:ext cx="3611562" cy="3611562"/>
          </a:xfrm>
          <a:custGeom>
            <a:avLst/>
            <a:gdLst>
              <a:gd name="G0" fmla="+- 1 0 0"/>
              <a:gd name="G1" fmla="+- 54956 0 0"/>
              <a:gd name="G2" fmla="+- 1 0 0"/>
              <a:gd name="G3" fmla="+- 1 0 0"/>
              <a:gd name="G4" fmla="+- 53364 0 0"/>
              <a:gd name="G5" fmla="+- 1 0 0"/>
              <a:gd name="T0" fmla="*/ 0 w 1167493"/>
              <a:gd name="T1" fmla="*/ 0 h 1167493"/>
              <a:gd name="T2" fmla="*/ 3611104 w 1167493"/>
              <a:gd name="T3" fmla="*/ 3611104 h 1167493"/>
              <a:gd name="T4" fmla="*/ 0 w 1167493"/>
              <a:gd name="T5" fmla="*/ 3611104 h 1167493"/>
              <a:gd name="T6" fmla="*/ 0 w 1167493"/>
              <a:gd name="T7" fmla="*/ 0 h 1167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006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xmlns="" id="{4C4B240E-57D3-2B79-06B2-B2229BBF8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33450" cy="93345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0712 0 0"/>
              <a:gd name="G5" fmla="+- 1 0 0"/>
              <a:gd name="T0" fmla="*/ 0 w 862693"/>
              <a:gd name="T1" fmla="*/ 0 h 862693"/>
              <a:gd name="T2" fmla="*/ 933856 w 862693"/>
              <a:gd name="T3" fmla="*/ 0 h 862693"/>
              <a:gd name="T4" fmla="*/ 0 w 862693"/>
              <a:gd name="T5" fmla="*/ 933856 h 862693"/>
              <a:gd name="T6" fmla="*/ 0 w 862693"/>
              <a:gd name="T7" fmla="*/ 0 h 86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71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xmlns="" id="{C771170F-19B3-A846-C897-5920D7A61F14}"/>
              </a:ext>
            </a:extLst>
          </p:cNvPr>
          <p:cNvGrpSpPr>
            <a:grpSpLocks/>
          </p:cNvGrpSpPr>
          <p:nvPr/>
        </p:nvGrpSpPr>
        <p:grpSpPr bwMode="auto">
          <a:xfrm>
            <a:off x="8081965" y="5591179"/>
            <a:ext cx="1566861" cy="1262063"/>
            <a:chOff x="5091" y="3522"/>
            <a:chExt cx="987" cy="795"/>
          </a:xfrm>
        </p:grpSpPr>
        <p:sp>
          <p:nvSpPr>
            <p:cNvPr id="12293" name="Freeform 5">
              <a:extLst>
                <a:ext uri="{FF2B5EF4-FFF2-40B4-BE49-F238E27FC236}">
                  <a16:creationId xmlns:a16="http://schemas.microsoft.com/office/drawing/2014/main" xmlns="" id="{8A091E6A-D89D-14F1-09EF-D07EF2B494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5436" y="3674"/>
              <a:ext cx="795" cy="4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5495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T0" fmla="*/ 1881641 w 1881641"/>
                <a:gd name="T1" fmla="*/ 1167473 h 1167493"/>
                <a:gd name="T2" fmla="*/ 1881641 w 1881641"/>
                <a:gd name="T3" fmla="*/ 1167493 h 1167493"/>
                <a:gd name="T4" fmla="*/ 1167493 w 1881641"/>
                <a:gd name="T5" fmla="*/ 1167493 h 1167493"/>
                <a:gd name="T6" fmla="*/ 0 w 1881641"/>
                <a:gd name="T7" fmla="*/ 0 h 1167493"/>
                <a:gd name="T8" fmla="*/ 714149 w 1881641"/>
                <a:gd name="T9" fmla="*/ 0 h 1167493"/>
                <a:gd name="T10" fmla="*/ 1875614 w 1881641"/>
                <a:gd name="T11" fmla="*/ 1048124 h 1167493"/>
                <a:gd name="T12" fmla="*/ 1881641 w 1881641"/>
                <a:gd name="T13" fmla="*/ 1167473 h 1167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006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4" name="Freeform 6">
              <a:extLst>
                <a:ext uri="{FF2B5EF4-FFF2-40B4-BE49-F238E27FC236}">
                  <a16:creationId xmlns:a16="http://schemas.microsoft.com/office/drawing/2014/main" xmlns="" id="{134153BB-ACF6-6780-1D69-8F22829AE7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4941" y="3674"/>
              <a:ext cx="795" cy="4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5495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T0" fmla="*/ 1881641 w 1881641"/>
                <a:gd name="T1" fmla="*/ 1167473 h 1167493"/>
                <a:gd name="T2" fmla="*/ 1881641 w 1881641"/>
                <a:gd name="T3" fmla="*/ 1167493 h 1167493"/>
                <a:gd name="T4" fmla="*/ 1167493 w 1881641"/>
                <a:gd name="T5" fmla="*/ 1167493 h 1167493"/>
                <a:gd name="T6" fmla="*/ 0 w 1881641"/>
                <a:gd name="T7" fmla="*/ 0 h 1167493"/>
                <a:gd name="T8" fmla="*/ 714149 w 1881641"/>
                <a:gd name="T9" fmla="*/ 0 h 1167493"/>
                <a:gd name="T10" fmla="*/ 1875614 w 1881641"/>
                <a:gd name="T11" fmla="*/ 1048124 h 1167493"/>
                <a:gd name="T12" fmla="*/ 1881641 w 1881641"/>
                <a:gd name="T13" fmla="*/ 1167473 h 1167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5" name="Rectangle 7">
            <a:extLst>
              <a:ext uri="{FF2B5EF4-FFF2-40B4-BE49-F238E27FC236}">
                <a16:creationId xmlns:a16="http://schemas.microsoft.com/office/drawing/2014/main" xmlns="" id="{324DF199-08E7-21BE-510A-85B0301EA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2" y="381000"/>
            <a:ext cx="11425239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xmlns="" id="{3F3E71E8-4EEE-057E-B8CA-5C4190906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2" y="1825625"/>
            <a:ext cx="11425239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xmlns="" id="{563AB0A2-5F1E-7DDB-C08C-785BECEB82A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002" y="6356354"/>
            <a:ext cx="27384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xmlns="" id="{387395F0-E2B7-FF57-27D4-81736854FE3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1" y="6356354"/>
            <a:ext cx="4110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xmlns="" id="{A816C7A6-DC4E-7130-72D4-4D903BF1D0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153650" y="6356354"/>
            <a:ext cx="165258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AE5E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22169669-BAB7-4D8E-B375-D7A6CB38AB7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805" r:id="rId12"/>
  </p:sldLayoutIdLst>
  <p:hf sldNum="0" hd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Freeform 1">
            <a:extLst>
              <a:ext uri="{FF2B5EF4-FFF2-40B4-BE49-F238E27FC236}">
                <a16:creationId xmlns:a16="http://schemas.microsoft.com/office/drawing/2014/main" xmlns="" id="{1B589512-04CC-C900-F457-52ADA2F8CCE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89964" y="1"/>
            <a:ext cx="3611563" cy="3611562"/>
          </a:xfrm>
          <a:custGeom>
            <a:avLst/>
            <a:gdLst>
              <a:gd name="G0" fmla="+- 1 0 0"/>
              <a:gd name="G1" fmla="+- 1 0 0"/>
              <a:gd name="G2" fmla="+- 1 0 0"/>
              <a:gd name="G3" fmla="+- 63945 0 0"/>
              <a:gd name="G4" fmla="+- 53364 0 0"/>
              <a:gd name="G5" fmla="+- 1 0 0"/>
              <a:gd name="T0" fmla="*/ 0 w 1167493"/>
              <a:gd name="T1" fmla="*/ 0 h 1167493"/>
              <a:gd name="T2" fmla="*/ 3611104 w 1167493"/>
              <a:gd name="T3" fmla="*/ 0 h 1167493"/>
              <a:gd name="T4" fmla="*/ 0 w 1167493"/>
              <a:gd name="T5" fmla="*/ 3611104 h 1167493"/>
              <a:gd name="T6" fmla="*/ 0 w 1167493"/>
              <a:gd name="T7" fmla="*/ 0 h 1167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rgbClr val="006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" name="Freeform 2">
            <a:extLst>
              <a:ext uri="{FF2B5EF4-FFF2-40B4-BE49-F238E27FC236}">
                <a16:creationId xmlns:a16="http://schemas.microsoft.com/office/drawing/2014/main" xmlns="" id="{3805B23E-955D-B1BD-736A-8150CED979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6" y="3246438"/>
            <a:ext cx="3609975" cy="3611562"/>
          </a:xfrm>
          <a:custGeom>
            <a:avLst/>
            <a:gdLst>
              <a:gd name="G0" fmla="+- 1 0 0"/>
              <a:gd name="G1" fmla="+- 54956 0 0"/>
              <a:gd name="G2" fmla="+- 1 0 0"/>
              <a:gd name="G3" fmla="+- 1 0 0"/>
              <a:gd name="G4" fmla="+- 53364 0 0"/>
              <a:gd name="G5" fmla="+- 1 0 0"/>
              <a:gd name="T0" fmla="*/ 0 w 1167493"/>
              <a:gd name="T1" fmla="*/ 0 h 1167493"/>
              <a:gd name="T2" fmla="*/ 3611104 w 1167493"/>
              <a:gd name="T3" fmla="*/ 3611104 h 1167493"/>
              <a:gd name="T4" fmla="*/ 0 w 1167493"/>
              <a:gd name="T5" fmla="*/ 3611104 h 1167493"/>
              <a:gd name="T6" fmla="*/ 0 w 1167493"/>
              <a:gd name="T7" fmla="*/ 0 h 1167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rgbClr val="0068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" name="Freeform 3">
            <a:extLst>
              <a:ext uri="{FF2B5EF4-FFF2-40B4-BE49-F238E27FC236}">
                <a16:creationId xmlns:a16="http://schemas.microsoft.com/office/drawing/2014/main" xmlns="" id="{DE1107FF-8906-E42A-2D4C-E751E6F2BBD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1258550" y="5924550"/>
            <a:ext cx="933450" cy="93345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10712 0 0"/>
              <a:gd name="G5" fmla="+- 1 0 0"/>
              <a:gd name="T0" fmla="*/ 0 w 862693"/>
              <a:gd name="T1" fmla="*/ 0 h 862693"/>
              <a:gd name="T2" fmla="*/ 933856 w 862693"/>
              <a:gd name="T3" fmla="*/ 0 h 862693"/>
              <a:gd name="T4" fmla="*/ 0 w 862693"/>
              <a:gd name="T5" fmla="*/ 933856 h 862693"/>
              <a:gd name="T6" fmla="*/ 0 w 862693"/>
              <a:gd name="T7" fmla="*/ 0 h 86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rgbClr val="63718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6" name="Group 4">
            <a:extLst>
              <a:ext uri="{FF2B5EF4-FFF2-40B4-BE49-F238E27FC236}">
                <a16:creationId xmlns:a16="http://schemas.microsoft.com/office/drawing/2014/main" xmlns="" id="{CB4A910A-B48A-4A03-399F-58E56030F9FA}"/>
              </a:ext>
            </a:extLst>
          </p:cNvPr>
          <p:cNvGrpSpPr>
            <a:grpSpLocks/>
          </p:cNvGrpSpPr>
          <p:nvPr/>
        </p:nvGrpSpPr>
        <p:grpSpPr bwMode="auto">
          <a:xfrm>
            <a:off x="2587625" y="5591179"/>
            <a:ext cx="1563688" cy="1262063"/>
            <a:chOff x="1630" y="3522"/>
            <a:chExt cx="985" cy="795"/>
          </a:xfrm>
        </p:grpSpPr>
        <p:sp>
          <p:nvSpPr>
            <p:cNvPr id="13317" name="Freeform 5">
              <a:extLst>
                <a:ext uri="{FF2B5EF4-FFF2-40B4-BE49-F238E27FC236}">
                  <a16:creationId xmlns:a16="http://schemas.microsoft.com/office/drawing/2014/main" xmlns="" id="{42421008-4FDB-DE75-87EC-5407222D4E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1973" y="3674"/>
              <a:ext cx="795" cy="4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5495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T0" fmla="*/ 1881641 w 1881641"/>
                <a:gd name="T1" fmla="*/ 1167473 h 1167493"/>
                <a:gd name="T2" fmla="*/ 1881641 w 1881641"/>
                <a:gd name="T3" fmla="*/ 1167493 h 1167493"/>
                <a:gd name="T4" fmla="*/ 1167493 w 1881641"/>
                <a:gd name="T5" fmla="*/ 1167493 h 1167493"/>
                <a:gd name="T6" fmla="*/ 0 w 1881641"/>
                <a:gd name="T7" fmla="*/ 0 h 1167493"/>
                <a:gd name="T8" fmla="*/ 714149 w 1881641"/>
                <a:gd name="T9" fmla="*/ 0 h 1167493"/>
                <a:gd name="T10" fmla="*/ 1875614 w 1881641"/>
                <a:gd name="T11" fmla="*/ 1048124 h 1167493"/>
                <a:gd name="T12" fmla="*/ 1881641 w 1881641"/>
                <a:gd name="T13" fmla="*/ 1167473 h 1167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0068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Freeform 6">
              <a:extLst>
                <a:ext uri="{FF2B5EF4-FFF2-40B4-BE49-F238E27FC236}">
                  <a16:creationId xmlns:a16="http://schemas.microsoft.com/office/drawing/2014/main" xmlns="" id="{5185BE37-3549-E309-6C3B-05D688EC96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V="1">
              <a:off x="1480" y="3674"/>
              <a:ext cx="795" cy="4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54956 0 0"/>
                <a:gd name="G5" fmla="+- 1 0 0"/>
                <a:gd name="G6" fmla="+- 1 0 0"/>
                <a:gd name="G7" fmla="+- 1 0 0"/>
                <a:gd name="G8" fmla="+- 1 0 0"/>
                <a:gd name="G9" fmla="+- 1 0 0"/>
                <a:gd name="G10" fmla="+- 1 0 0"/>
                <a:gd name="T0" fmla="*/ 1881641 w 1881641"/>
                <a:gd name="T1" fmla="*/ 1167473 h 1167493"/>
                <a:gd name="T2" fmla="*/ 1881641 w 1881641"/>
                <a:gd name="T3" fmla="*/ 1167493 h 1167493"/>
                <a:gd name="T4" fmla="*/ 1167493 w 1881641"/>
                <a:gd name="T5" fmla="*/ 1167493 h 1167493"/>
                <a:gd name="T6" fmla="*/ 0 w 1881641"/>
                <a:gd name="T7" fmla="*/ 0 h 1167493"/>
                <a:gd name="T8" fmla="*/ 714149 w 1881641"/>
                <a:gd name="T9" fmla="*/ 0 h 1167493"/>
                <a:gd name="T10" fmla="*/ 1875614 w 1881641"/>
                <a:gd name="T11" fmla="*/ 1048124 h 1167493"/>
                <a:gd name="T12" fmla="*/ 1881641 w 1881641"/>
                <a:gd name="T13" fmla="*/ 1167473 h 1167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rgbClr val="44546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9" name="Rectangle 7">
            <a:extLst>
              <a:ext uri="{FF2B5EF4-FFF2-40B4-BE49-F238E27FC236}">
                <a16:creationId xmlns:a16="http://schemas.microsoft.com/office/drawing/2014/main" xmlns="" id="{20940172-D752-07F1-8861-6AE980D7D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1002" y="381000"/>
            <a:ext cx="11425239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текста заголовка щелкните мышью</a:t>
            </a:r>
          </a:p>
        </p:txBody>
      </p:sp>
      <p:sp>
        <p:nvSpPr>
          <p:cNvPr id="13320" name="Rectangle 8">
            <a:extLst>
              <a:ext uri="{FF2B5EF4-FFF2-40B4-BE49-F238E27FC236}">
                <a16:creationId xmlns:a16="http://schemas.microsoft.com/office/drawing/2014/main" xmlns="" id="{9DD2DBE0-9312-2A2B-2CFF-9691DF78F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2" y="1825625"/>
            <a:ext cx="11425239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Для правки структуры щелкните мышью</a:t>
            </a:r>
          </a:p>
          <a:p>
            <a:pPr lvl="1"/>
            <a:r>
              <a:rPr lang="en-GB" altLang="en-US"/>
              <a:t>Второй уровень структуры</a:t>
            </a:r>
          </a:p>
          <a:p>
            <a:pPr lvl="2"/>
            <a:r>
              <a:rPr lang="en-GB" altLang="en-US"/>
              <a:t>Третий уровень структуры</a:t>
            </a:r>
          </a:p>
          <a:p>
            <a:pPr lvl="3"/>
            <a:r>
              <a:rPr lang="en-GB" altLang="en-US"/>
              <a:t>Четвёртый уровень структуры</a:t>
            </a:r>
          </a:p>
          <a:p>
            <a:pPr lvl="4"/>
            <a:r>
              <a:rPr lang="en-GB" altLang="en-US"/>
              <a:t>Пятый уровень структуры</a:t>
            </a:r>
          </a:p>
          <a:p>
            <a:pPr lvl="4"/>
            <a:r>
              <a:rPr lang="en-GB" altLang="en-US"/>
              <a:t>Шестой уровень структуры</a:t>
            </a:r>
          </a:p>
          <a:p>
            <a:pPr lvl="4"/>
            <a:r>
              <a:rPr lang="en-GB" altLang="en-US"/>
              <a:t>Седьмой уровень структуры</a:t>
            </a:r>
          </a:p>
          <a:p>
            <a:pPr lvl="4"/>
            <a:r>
              <a:rPr lang="en-GB" altLang="en-US"/>
              <a:t>Восьмой уровень структуры</a:t>
            </a:r>
          </a:p>
          <a:p>
            <a:pPr lvl="4"/>
            <a:r>
              <a:rPr lang="en-GB" altLang="en-US"/>
              <a:t>Девятый уровень структуры</a:t>
            </a:r>
          </a:p>
        </p:txBody>
      </p:sp>
      <p:sp>
        <p:nvSpPr>
          <p:cNvPr id="13321" name="Rectangle 9">
            <a:extLst>
              <a:ext uri="{FF2B5EF4-FFF2-40B4-BE49-F238E27FC236}">
                <a16:creationId xmlns:a16="http://schemas.microsoft.com/office/drawing/2014/main" xmlns="" id="{01E473BE-0139-403B-A4E7-D2DC0D87008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002" y="6356354"/>
            <a:ext cx="17621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AE5E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02.07.22</a:t>
            </a: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xmlns="" id="{F56467ED-02E8-E1C3-FB1F-2670C2E4688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4038601" y="6356354"/>
            <a:ext cx="411003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200">
                <a:solidFill>
                  <a:srgbClr val="637183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ru-RU" altLang="en-US"/>
              <a:t>ЗАГОЛОВОК ПРЕЗЕНТАЦИИ</a:t>
            </a:r>
          </a:p>
        </p:txBody>
      </p:sp>
      <p:sp>
        <p:nvSpPr>
          <p:cNvPr id="13323" name="Rectangle 11">
            <a:extLst>
              <a:ext uri="{FF2B5EF4-FFF2-40B4-BE49-F238E27FC236}">
                <a16:creationId xmlns:a16="http://schemas.microsoft.com/office/drawing/2014/main" xmlns="" id="{C592178F-D1FD-F435-5039-FBD3E040D73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153650" y="6356354"/>
            <a:ext cx="1652589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DAE5EF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4597DD5D-626C-4DEE-9F14-05ADBE0D444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sldNum="0" hd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474" y="3140969"/>
            <a:ext cx="10544556" cy="2585325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ПРОЕКТ</a:t>
            </a:r>
          </a:p>
          <a:p>
            <a:pPr>
              <a:lnSpc>
                <a:spcPct val="90000"/>
              </a:lnSpc>
              <a:defRPr/>
            </a:pPr>
            <a:r>
              <a:rPr lang="ru-RU" sz="6000" b="1" dirty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«Школа </a:t>
            </a:r>
            <a:r>
              <a:rPr lang="ru-RU" sz="6000" b="1" dirty="0" smtClean="0">
                <a:solidFill>
                  <a:srgbClr val="00EEFF"/>
                </a:solidFill>
                <a:latin typeface="Arial Narrow" panose="020B0606020202030204" pitchFamily="34" charset="0"/>
                <a:cs typeface="DIN Pro Cond Bold" panose="020B0806020101010102" pitchFamily="34" charset="-52"/>
              </a:rPr>
              <a:t>Минпросвещения России»</a:t>
            </a:r>
            <a:endParaRPr lang="ru-RU" sz="6000" b="1" dirty="0">
              <a:solidFill>
                <a:srgbClr val="00EEFF"/>
              </a:solidFill>
              <a:latin typeface="Arial Narrow" panose="020B0606020202030204" pitchFamily="34" charset="0"/>
              <a:cs typeface="DIN Pro Cond Bold" panose="020B0806020101010102" pitchFamily="34" charset="-52"/>
            </a:endParaRPr>
          </a:p>
        </p:txBody>
      </p:sp>
      <p:pic>
        <p:nvPicPr>
          <p:cNvPr id="4" name="Рисунок 3" descr="IMG_20220819_103403_4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3388" y="320406"/>
            <a:ext cx="5180806" cy="37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2927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sp>
        <p:nvSpPr>
          <p:cNvPr id="23553" name="Text Box 1">
            <a:extLst>
              <a:ext uri="{FF2B5EF4-FFF2-40B4-BE49-F238E27FC236}">
                <a16:creationId xmlns:a16="http://schemas.microsoft.com/office/drawing/2014/main" xmlns="" id="{CCAAFC80-BCF7-F2D7-2515-0F671C0C1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5" y="381004"/>
            <a:ext cx="9780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xmlns="" id="{0C674544-EBB0-07D8-FF7E-BE7354DA0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2" y="6356354"/>
            <a:ext cx="16573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B4ED245-BBE6-4EBA-92F7-B27A68ACEE19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10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xmlns="" id="{499013F6-14F0-E613-2346-1D328A76E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3139" y="658813"/>
            <a:ext cx="541972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en-US" sz="4800" b="1" dirty="0">
                <a:solidFill>
                  <a:srgbClr val="FF0000"/>
                </a:solidFill>
              </a:rPr>
              <a:t>ВОСПИТАНИЕ</a:t>
            </a: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xmlns="" id="{E95F7814-2790-7976-687C-99D580E2D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13" y="735013"/>
            <a:ext cx="104933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8" name="Text Box 6">
            <a:extLst>
              <a:ext uri="{FF2B5EF4-FFF2-40B4-BE49-F238E27FC236}">
                <a16:creationId xmlns:a16="http://schemas.microsoft.com/office/drawing/2014/main" xmlns="" id="{68EC8520-384E-65EB-E5E1-436C4628F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4" y="3276600"/>
            <a:ext cx="3070225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Обеспечение  доступной воспитывающей среды.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Доработать </a:t>
            </a:r>
            <a:r>
              <a:rPr lang="ru-RU" altLang="en-US" sz="1400" dirty="0">
                <a:solidFill>
                  <a:schemeClr val="tx1"/>
                </a:solidFill>
              </a:rPr>
              <a:t>общую концепцию организации </a:t>
            </a:r>
            <a:r>
              <a:rPr lang="ru-RU" altLang="en-US" sz="1400" dirty="0" err="1">
                <a:solidFill>
                  <a:schemeClr val="tx1"/>
                </a:solidFill>
              </a:rPr>
              <a:t>внутришкольного</a:t>
            </a:r>
            <a:r>
              <a:rPr lang="ru-RU" altLang="en-US" sz="1400" dirty="0">
                <a:solidFill>
                  <a:schemeClr val="tx1"/>
                </a:solidFill>
              </a:rPr>
              <a:t> пространства.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(зам.директора по ВР, УВР, педагог-психолог)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xmlns="" id="{B2E1F3A3-1C2A-007C-321D-228A5E6F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594" y="2743200"/>
            <a:ext cx="29257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 smtClean="0">
                <a:solidFill>
                  <a:schemeClr val="tx1"/>
                </a:solidFill>
              </a:rPr>
              <a:t>2022-2023</a:t>
            </a:r>
            <a:r>
              <a:rPr lang="ru-RU" altLang="en-US" sz="2400" b="1" dirty="0" smtClean="0">
                <a:solidFill>
                  <a:schemeClr val="tx1"/>
                </a:solidFill>
              </a:rPr>
              <a:t>  </a:t>
            </a:r>
            <a:r>
              <a:rPr lang="ru-RU" altLang="en-US" b="1" dirty="0">
                <a:solidFill>
                  <a:schemeClr val="tx1"/>
                </a:solidFill>
              </a:rPr>
              <a:t>учебный год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xmlns="" id="{E5C80B27-68B4-4370-0E52-C517F346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794" y="3200400"/>
            <a:ext cx="3413125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Продолжить работу по внедрению корпоративного стиля ЦО, который представляет синтез ценностей, норм, отношений привычек .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Разработать </a:t>
            </a:r>
            <a:r>
              <a:rPr lang="ru-RU" altLang="en-US" sz="1400" dirty="0">
                <a:solidFill>
                  <a:schemeClr val="tx1"/>
                </a:solidFill>
              </a:rPr>
              <a:t>корпоративный стиль для педагогов и обучающихся.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 директора по ВР)</a:t>
            </a:r>
          </a:p>
        </p:txBody>
      </p:sp>
      <p:pic>
        <p:nvPicPr>
          <p:cNvPr id="23561" name="Picture 9">
            <a:extLst>
              <a:ext uri="{FF2B5EF4-FFF2-40B4-BE49-F238E27FC236}">
                <a16:creationId xmlns:a16="http://schemas.microsoft.com/office/drawing/2014/main" xmlns="" id="{423326D0-98A1-5A50-1CEB-58B3B9DFD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6594" y="2667000"/>
            <a:ext cx="298132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2" name="Text Box 10">
            <a:extLst>
              <a:ext uri="{FF2B5EF4-FFF2-40B4-BE49-F238E27FC236}">
                <a16:creationId xmlns:a16="http://schemas.microsoft.com/office/drawing/2014/main" xmlns="" id="{F940DF13-D9D9-A58A-875B-9A264158D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5" y="1568450"/>
            <a:ext cx="4908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rgbClr val="FFFFFF"/>
                </a:solidFill>
              </a:rPr>
              <a:t> </a:t>
            </a:r>
            <a:r>
              <a:rPr lang="ru-RU" altLang="en-US" b="1" dirty="0">
                <a:solidFill>
                  <a:schemeClr val="tx1"/>
                </a:solidFill>
              </a:rPr>
              <a:t>СРЕДНИЙ</a:t>
            </a:r>
            <a:r>
              <a:rPr lang="ru-RU" altLang="en-US" dirty="0">
                <a:solidFill>
                  <a:schemeClr val="tx1"/>
                </a:solidFill>
              </a:rPr>
              <a:t>             </a:t>
            </a:r>
            <a:r>
              <a:rPr lang="ru-RU" altLang="en-US" b="1" dirty="0">
                <a:solidFill>
                  <a:schemeClr val="tx1"/>
                </a:solidFill>
              </a:rPr>
              <a:t>ПОЛНЫЙ </a:t>
            </a:r>
          </a:p>
        </p:txBody>
      </p:sp>
      <p:cxnSp>
        <p:nvCxnSpPr>
          <p:cNvPr id="23563" name="AutoShape 11">
            <a:extLst>
              <a:ext uri="{FF2B5EF4-FFF2-40B4-BE49-F238E27FC236}">
                <a16:creationId xmlns:a16="http://schemas.microsoft.com/office/drawing/2014/main" xmlns="" id="{5D3CEE18-0E33-ED73-FFF4-5D1C5D7B67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5090" y="1751014"/>
            <a:ext cx="466725" cy="1587"/>
          </a:xfrm>
          <a:prstGeom prst="straightConnector1">
            <a:avLst/>
          </a:prstGeom>
          <a:noFill/>
          <a:ln w="648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564" name="Text Box 12">
            <a:extLst>
              <a:ext uri="{FF2B5EF4-FFF2-40B4-BE49-F238E27FC236}">
                <a16:creationId xmlns:a16="http://schemas.microsoft.com/office/drawing/2014/main" xmlns="" id="{706AA2B4-1E79-4F8C-4B8E-5B6FC31A8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664" y="3425825"/>
            <a:ext cx="2981326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Создан </a:t>
            </a:r>
            <a:r>
              <a:rPr lang="ru-RU" altLang="en-US" sz="1400" dirty="0">
                <a:solidFill>
                  <a:schemeClr val="tx1"/>
                </a:solidFill>
              </a:rPr>
              <a:t>Штаб воспитательной работы.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 директора по ВР, </a:t>
            </a:r>
            <a:r>
              <a:rPr lang="ru-RU" altLang="en-US" sz="1400" dirty="0" smtClean="0">
                <a:solidFill>
                  <a:schemeClr val="tx1"/>
                </a:solidFill>
              </a:rPr>
              <a:t>советник директора, педагог-психолог</a:t>
            </a:r>
            <a:r>
              <a:rPr lang="ru-RU" altLang="en-US" sz="1400" dirty="0">
                <a:solidFill>
                  <a:schemeClr val="tx1"/>
                </a:solidFill>
              </a:rPr>
              <a:t>, социальный </a:t>
            </a:r>
            <a:r>
              <a:rPr lang="ru-RU" altLang="en-US" sz="1400" dirty="0" smtClean="0">
                <a:solidFill>
                  <a:schemeClr val="tx1"/>
                </a:solidFill>
              </a:rPr>
              <a:t>педагог, педагог-библиотекарь.)</a:t>
            </a:r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23565" name="Text Box 13">
            <a:extLst>
              <a:ext uri="{FF2B5EF4-FFF2-40B4-BE49-F238E27FC236}">
                <a16:creationId xmlns:a16="http://schemas.microsoft.com/office/drawing/2014/main" xmlns="" id="{73C1664F-A971-F16B-312A-177D8B8E2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2594" y="4953000"/>
            <a:ext cx="4475161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Пройти курсовую подготовку педагогическими работниками в сфере воспитания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 директора по УВР)</a:t>
            </a:r>
          </a:p>
        </p:txBody>
      </p:sp>
      <p:sp>
        <p:nvSpPr>
          <p:cNvPr id="23566" name="Text Box 14">
            <a:extLst>
              <a:ext uri="{FF2B5EF4-FFF2-40B4-BE49-F238E27FC236}">
                <a16:creationId xmlns:a16="http://schemas.microsoft.com/office/drawing/2014/main" xmlns="" id="{08F79C28-14DC-A126-5ABB-243A7238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25" y="5727704"/>
            <a:ext cx="3089276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b="1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до</a:t>
            </a:r>
            <a:r>
              <a:rPr lang="ru-RU" altLang="en-US" sz="2400" b="1" dirty="0">
                <a:solidFill>
                  <a:schemeClr val="tx1"/>
                </a:solidFill>
              </a:rPr>
              <a:t> 2025 </a:t>
            </a:r>
            <a:r>
              <a:rPr lang="ru-RU" altLang="en-US" b="1" dirty="0">
                <a:solidFill>
                  <a:schemeClr val="tx1"/>
                </a:solidFill>
              </a:rPr>
              <a:t>года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xmlns="" id="{54041993-A4FA-E28E-ABC6-2267C0C8C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994" y="5105400"/>
            <a:ext cx="3190876" cy="8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Создание комнаты «ЮНАРМИЯ» (по окончании капитального ремонта)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(зам. директора по ВР, руководитель школьного </a:t>
            </a:r>
            <a:r>
              <a:rPr lang="ru-RU" altLang="en-US" sz="1200" dirty="0" smtClean="0">
                <a:solidFill>
                  <a:schemeClr val="tx1"/>
                </a:solidFill>
              </a:rPr>
              <a:t>отряда- </a:t>
            </a:r>
            <a:r>
              <a:rPr lang="ru-RU" altLang="en-US" sz="1200" dirty="0" err="1" smtClean="0">
                <a:solidFill>
                  <a:schemeClr val="tx1"/>
                </a:solidFill>
              </a:rPr>
              <a:t>Мустафаев</a:t>
            </a:r>
            <a:r>
              <a:rPr lang="ru-RU" altLang="en-US" sz="1200" dirty="0" smtClean="0">
                <a:solidFill>
                  <a:schemeClr val="tx1"/>
                </a:solidFill>
              </a:rPr>
              <a:t> А.С.</a:t>
            </a:r>
            <a:endParaRPr lang="ru-RU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xmlns="" id="{B2E1F3A3-1C2A-007C-321D-228A5E6F5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794" y="2667000"/>
            <a:ext cx="29257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 smtClean="0">
                <a:solidFill>
                  <a:schemeClr val="tx1"/>
                </a:solidFill>
              </a:rPr>
              <a:t>Август 2022 год</a:t>
            </a:r>
            <a:endParaRPr lang="ru-RU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194" y="228600"/>
            <a:ext cx="11583194" cy="6514698"/>
          </a:xfrm>
          <a:prstGeom prst="rect">
            <a:avLst/>
          </a:prstGeom>
          <a:noFill/>
        </p:spPr>
      </p:pic>
      <p:pic>
        <p:nvPicPr>
          <p:cNvPr id="24578" name="Picture 2">
            <a:extLst>
              <a:ext uri="{FF2B5EF4-FFF2-40B4-BE49-F238E27FC236}">
                <a16:creationId xmlns:a16="http://schemas.microsoft.com/office/drawing/2014/main" xmlns="" id="{1B1BF966-EA3F-56A8-5321-AB126344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994" y="2057400"/>
            <a:ext cx="10644188" cy="400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7" name="Text Box 1">
            <a:extLst>
              <a:ext uri="{FF2B5EF4-FFF2-40B4-BE49-F238E27FC236}">
                <a16:creationId xmlns:a16="http://schemas.microsoft.com/office/drawing/2014/main" xmlns="" id="{C520FEAF-8157-D25F-72EC-EFF17FE90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5" y="673104"/>
            <a:ext cx="978058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	</a:t>
            </a:r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ПРОФОРИЕНТАЦИЯ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xmlns="" id="{05B4939D-5A45-116D-3096-D671F610F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2" y="6356354"/>
            <a:ext cx="16573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54F074BD-8BC1-4D98-B3E9-11D94EE42CF6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11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xmlns="" id="{C60273E3-1A66-1289-4C86-8FDCA046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689" y="473075"/>
            <a:ext cx="11033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1" name="Text Box 5">
            <a:extLst>
              <a:ext uri="{FF2B5EF4-FFF2-40B4-BE49-F238E27FC236}">
                <a16:creationId xmlns:a16="http://schemas.microsoft.com/office/drawing/2014/main" xmlns="" id="{83AC43EC-0CDB-58CD-B4E9-4AA0CB09F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520950"/>
            <a:ext cx="3181350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Обучение педагогов по программе «Педагог-навигатор»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 директора по УВР)</a:t>
            </a:r>
          </a:p>
          <a:p>
            <a:pPr>
              <a:buClrTx/>
              <a:buFontTx/>
              <a:buNone/>
            </a:pPr>
            <a:endParaRPr lang="ru-RU" altLang="en-US" sz="1400" dirty="0">
              <a:solidFill>
                <a:srgbClr val="FFFFFF"/>
              </a:solidFill>
            </a:endParaRPr>
          </a:p>
        </p:txBody>
      </p:sp>
      <p:sp>
        <p:nvSpPr>
          <p:cNvPr id="24582" name="Text Box 6">
            <a:extLst>
              <a:ext uri="{FF2B5EF4-FFF2-40B4-BE49-F238E27FC236}">
                <a16:creationId xmlns:a16="http://schemas.microsoft.com/office/drawing/2014/main" xmlns="" id="{72F09C7B-0DA6-7513-0376-4909B5165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5" y="2520951"/>
            <a:ext cx="3119438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14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dirty="0" err="1" smtClean="0">
                <a:solidFill>
                  <a:schemeClr val="tx1"/>
                </a:solidFill>
              </a:rPr>
              <a:t>Выроботка</a:t>
            </a:r>
            <a:r>
              <a:rPr lang="ru-RU" altLang="en-US" sz="1400" dirty="0" smtClean="0">
                <a:solidFill>
                  <a:schemeClr val="tx1"/>
                </a:solidFill>
              </a:rPr>
              <a:t> у обучающихся профессионального самоопределения в условиях свободы выборы сферы деятельности.</a:t>
            </a:r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xmlns="" id="{5AAF0544-F330-5004-6B2D-C1B1E43C0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1715" y="2743200"/>
            <a:ext cx="2935288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Внедрение </a:t>
            </a:r>
            <a:r>
              <a:rPr lang="ru-RU" altLang="en-US" sz="1200" dirty="0" err="1" smtClean="0">
                <a:solidFill>
                  <a:schemeClr val="tx1"/>
                </a:solidFill>
              </a:rPr>
              <a:t>организацияи</a:t>
            </a:r>
            <a:r>
              <a:rPr lang="ru-RU" altLang="en-US" sz="1200" dirty="0" smtClean="0">
                <a:solidFill>
                  <a:schemeClr val="tx1"/>
                </a:solidFill>
              </a:rPr>
              <a:t> </a:t>
            </a:r>
            <a:r>
              <a:rPr lang="ru-RU" altLang="en-US" sz="1200" dirty="0" err="1" smtClean="0">
                <a:solidFill>
                  <a:schemeClr val="tx1"/>
                </a:solidFill>
              </a:rPr>
              <a:t>профобучения</a:t>
            </a:r>
            <a:r>
              <a:rPr lang="ru-RU" altLang="en-US" sz="1200" dirty="0" smtClean="0">
                <a:solidFill>
                  <a:schemeClr val="tx1"/>
                </a:solidFill>
              </a:rPr>
              <a:t> </a:t>
            </a:r>
            <a:r>
              <a:rPr lang="ru-RU" altLang="en-US" sz="1200" dirty="0">
                <a:solidFill>
                  <a:schemeClr val="tx1"/>
                </a:solidFill>
              </a:rPr>
              <a:t>девятиклассников на базе колледжей.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(директор, зам.директора по УВР)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:a16="http://schemas.microsoft.com/office/drawing/2014/main" xmlns="" id="{B12AA9D2-6C3C-F1FE-9A27-0AD1490C8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6" y="3965575"/>
            <a:ext cx="324326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1200" dirty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Внедрение профильных классов (с 5 класса)</a:t>
            </a:r>
            <a:endParaRPr lang="ru-RU" altLang="en-US" sz="1200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(зам.директора </a:t>
            </a:r>
            <a:r>
              <a:rPr lang="ru-RU" altLang="en-US" sz="1200" dirty="0" err="1">
                <a:solidFill>
                  <a:schemeClr val="tx1"/>
                </a:solidFill>
              </a:rPr>
              <a:t>поУВР</a:t>
            </a:r>
            <a:r>
              <a:rPr lang="ru-RU" altLang="en-US" sz="1200" dirty="0">
                <a:solidFill>
                  <a:schemeClr val="tx1"/>
                </a:solidFill>
              </a:rPr>
              <a:t> и  ВР, классные руководители)</a:t>
            </a:r>
          </a:p>
        </p:txBody>
      </p:sp>
      <p:pic>
        <p:nvPicPr>
          <p:cNvPr id="24585" name="Picture 9">
            <a:extLst>
              <a:ext uri="{FF2B5EF4-FFF2-40B4-BE49-F238E27FC236}">
                <a16:creationId xmlns:a16="http://schemas.microsoft.com/office/drawing/2014/main" xmlns="" id="{460F72B6-C120-1DA6-9E85-99B15FF17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594" y="1676400"/>
            <a:ext cx="50498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24586" name="AutoShape 10">
            <a:extLst>
              <a:ext uri="{FF2B5EF4-FFF2-40B4-BE49-F238E27FC236}">
                <a16:creationId xmlns:a16="http://schemas.microsoft.com/office/drawing/2014/main" xmlns="" id="{715462F1-CB73-3F44-4889-10AB154D58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2740" y="1712914"/>
            <a:ext cx="536575" cy="3175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4587" name="Text Box 11">
            <a:extLst>
              <a:ext uri="{FF2B5EF4-FFF2-40B4-BE49-F238E27FC236}">
                <a16:creationId xmlns:a16="http://schemas.microsoft.com/office/drawing/2014/main" xmlns="" id="{248297A0-6224-BFB7-E25B-DAE92C24A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25" y="2090740"/>
            <a:ext cx="28432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 smtClean="0">
                <a:solidFill>
                  <a:schemeClr val="tx1"/>
                </a:solidFill>
              </a:rPr>
              <a:t>2023– </a:t>
            </a:r>
            <a:r>
              <a:rPr lang="ru-RU" altLang="en-US" sz="2800" b="1" dirty="0">
                <a:solidFill>
                  <a:schemeClr val="tx1"/>
                </a:solidFill>
              </a:rPr>
              <a:t>2025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xmlns="" id="{44253A05-CC29-5611-B0B0-2B5044205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2227" y="2209802"/>
            <a:ext cx="28432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 smtClean="0">
                <a:solidFill>
                  <a:schemeClr val="tx1"/>
                </a:solidFill>
              </a:rPr>
              <a:t>20223– </a:t>
            </a:r>
            <a:r>
              <a:rPr lang="ru-RU" altLang="en-US" sz="2800" b="1" dirty="0">
                <a:solidFill>
                  <a:schemeClr val="tx1"/>
                </a:solidFill>
              </a:rPr>
              <a:t>2025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  <p:pic>
        <p:nvPicPr>
          <p:cNvPr id="24589" name="Picture 13">
            <a:extLst>
              <a:ext uri="{FF2B5EF4-FFF2-40B4-BE49-F238E27FC236}">
                <a16:creationId xmlns:a16="http://schemas.microsoft.com/office/drawing/2014/main" xmlns="" id="{4BDCCA8D-D03E-7B29-D876-A94E518C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1394" y="2209800"/>
            <a:ext cx="2895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0" name="Picture 14">
            <a:extLst>
              <a:ext uri="{FF2B5EF4-FFF2-40B4-BE49-F238E27FC236}">
                <a16:creationId xmlns:a16="http://schemas.microsoft.com/office/drawing/2014/main" xmlns="" id="{5907D4A2-61B9-B973-9A19-CD99D9A83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031" y="5139850"/>
            <a:ext cx="2895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91" name="Text Box 15">
            <a:extLst>
              <a:ext uri="{FF2B5EF4-FFF2-40B4-BE49-F238E27FC236}">
                <a16:creationId xmlns:a16="http://schemas.microsoft.com/office/drawing/2014/main" xmlns="" id="{DAF9048F-8A36-08BB-526A-068907AD7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1177" y="4179890"/>
            <a:ext cx="456406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Взаимодействие с </a:t>
            </a:r>
            <a:r>
              <a:rPr lang="ru-RU" altLang="en-US" sz="1400" dirty="0" err="1" smtClean="0">
                <a:solidFill>
                  <a:schemeClr val="tx1"/>
                </a:solidFill>
              </a:rPr>
              <a:t>СУЗами</a:t>
            </a:r>
            <a:r>
              <a:rPr lang="ru-RU" altLang="en-US" sz="1400" dirty="0" smtClean="0">
                <a:solidFill>
                  <a:schemeClr val="tx1"/>
                </a:solidFill>
              </a:rPr>
              <a:t> и ВУЗами г.Буйнакска и г.Махачкалы)</a:t>
            </a:r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xmlns="" id="{CE42D502-FA11-B787-F7FA-01FA6A1E8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4" y="5186518"/>
            <a:ext cx="3046413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 smtClean="0">
                <a:solidFill>
                  <a:schemeClr val="tx1"/>
                </a:solidFill>
              </a:rPr>
              <a:t>2022 </a:t>
            </a:r>
            <a:r>
              <a:rPr lang="ru-RU" altLang="en-US" sz="2800" b="1" dirty="0">
                <a:solidFill>
                  <a:schemeClr val="tx1"/>
                </a:solidFill>
              </a:rPr>
              <a:t>– 2024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4" y="152400"/>
            <a:ext cx="11583194" cy="6514698"/>
          </a:xfrm>
          <a:prstGeom prst="rect">
            <a:avLst/>
          </a:prstGeom>
          <a:noFill/>
        </p:spPr>
      </p:pic>
      <p:sp>
        <p:nvSpPr>
          <p:cNvPr id="25601" name="Text Box 1">
            <a:extLst>
              <a:ext uri="{FF2B5EF4-FFF2-40B4-BE49-F238E27FC236}">
                <a16:creationId xmlns:a16="http://schemas.microsoft.com/office/drawing/2014/main" xmlns="" id="{6500287E-9709-0356-62FA-AFFE38CE2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5" y="536576"/>
            <a:ext cx="9780587" cy="72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УЧИТЕЛЬ. ШКОЛЬНАЯ КОМАНДА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xmlns="" id="{B0B1E715-5431-CA18-2357-F9F8DF07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94" y="1752600"/>
            <a:ext cx="10644188" cy="452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xmlns="" id="{2294DA1D-8D5A-4399-9A5B-1B4527FB6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2" y="6356354"/>
            <a:ext cx="16573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F5212CB-D47C-4218-9F92-4ADA925B078B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12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xmlns="" id="{EBEE6666-DBF6-0A46-A4DB-84F9B3D8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99" t="62267" r="78033" b="18010"/>
          <a:stretch>
            <a:fillRect/>
          </a:stretch>
        </p:blipFill>
        <p:spPr bwMode="auto">
          <a:xfrm>
            <a:off x="838994" y="533400"/>
            <a:ext cx="12287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10899" t="62267" r="78033" b="180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Text Box 5">
            <a:extLst>
              <a:ext uri="{FF2B5EF4-FFF2-40B4-BE49-F238E27FC236}">
                <a16:creationId xmlns:a16="http://schemas.microsoft.com/office/drawing/2014/main" xmlns="" id="{286F75FD-DE73-AEF8-9E3F-C98CD8782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1257300"/>
            <a:ext cx="51514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СРЕДНИЙ	  ПОЛНЫЙ</a:t>
            </a:r>
          </a:p>
        </p:txBody>
      </p:sp>
      <p:cxnSp>
        <p:nvCxnSpPr>
          <p:cNvPr id="25606" name="AutoShape 6">
            <a:extLst>
              <a:ext uri="{FF2B5EF4-FFF2-40B4-BE49-F238E27FC236}">
                <a16:creationId xmlns:a16="http://schemas.microsoft.com/office/drawing/2014/main" xmlns="" id="{F2EBA9E5-6854-7D2D-8858-AD2CE0B874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45077" y="1441450"/>
            <a:ext cx="557213" cy="1588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5607" name="Text Box 7">
            <a:extLst>
              <a:ext uri="{FF2B5EF4-FFF2-40B4-BE49-F238E27FC236}">
                <a16:creationId xmlns:a16="http://schemas.microsoft.com/office/drawing/2014/main" xmlns="" id="{A09D12E2-7975-4FF8-C54D-75F85E088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8719" y="2416178"/>
            <a:ext cx="3284537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Изменить механизм управления образовательной организацией от линейно-функционального подхода к командно-коллегиальному.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(директор, зам директора по УВР)</a:t>
            </a: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xmlns="" id="{462D96EF-116C-BFDF-1EEE-FDAA9B612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2735264"/>
            <a:ext cx="3170238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Продолжить работу по развитию системы наставничества (директор, зам.директора по УВР)</a:t>
            </a:r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xmlns="" id="{EEF947D7-EBE1-6D9C-1951-8DB1652F0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194" y="1981200"/>
            <a:ext cx="26447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400" b="1" dirty="0">
                <a:solidFill>
                  <a:schemeClr val="tx1"/>
                </a:solidFill>
              </a:rPr>
              <a:t>2022 – 2025 год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xmlns="" id="{F13CBBE2-337D-D367-97EC-8FA530A90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1394" y="2057400"/>
            <a:ext cx="25908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400" b="1" dirty="0">
                <a:solidFill>
                  <a:schemeClr val="tx1"/>
                </a:solidFill>
              </a:rPr>
              <a:t>2022 – 2023 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4" y="152400"/>
            <a:ext cx="11583194" cy="6514698"/>
          </a:xfrm>
          <a:prstGeom prst="rect">
            <a:avLst/>
          </a:prstGeom>
          <a:noFill/>
        </p:spPr>
      </p:pic>
      <p:sp>
        <p:nvSpPr>
          <p:cNvPr id="26625" name="Text Box 1">
            <a:extLst>
              <a:ext uri="{FF2B5EF4-FFF2-40B4-BE49-F238E27FC236}">
                <a16:creationId xmlns:a16="http://schemas.microsoft.com/office/drawing/2014/main" xmlns="" id="{19A958FD-63F4-C1B8-CD53-8F5558373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5" y="673104"/>
            <a:ext cx="978058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ШКОЛЬНЫЙ КЛИМАТ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xmlns="" id="{719E0CF7-74FC-048D-427F-B88BE2481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994" y="2209800"/>
            <a:ext cx="10644188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xmlns="" id="{38C448D4-6B39-4B9F-91FB-FBDB4721D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2" y="6356354"/>
            <a:ext cx="16573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DF5D6E8C-C49E-4406-9083-4179FA01FDEE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13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xmlns="" id="{F9662409-802E-9BC5-1E2A-F5E114256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565" y="479702"/>
            <a:ext cx="1238251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5">
            <a:extLst>
              <a:ext uri="{FF2B5EF4-FFF2-40B4-BE49-F238E27FC236}">
                <a16:creationId xmlns:a16="http://schemas.microsoft.com/office/drawing/2014/main" xmlns="" id="{2CC82AD6-EF32-21D0-204E-470016B5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7" y="1539875"/>
            <a:ext cx="53276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/>
              <a:t>    </a:t>
            </a:r>
            <a:r>
              <a:rPr lang="ru-RU" altLang="en-US" b="1">
                <a:solidFill>
                  <a:srgbClr val="FFFFFF"/>
                </a:solidFill>
              </a:rPr>
              <a:t>СРЕДНИЙ		ПОЛН</a:t>
            </a:r>
            <a:r>
              <a:rPr lang="ru-RU" altLang="en-US">
                <a:solidFill>
                  <a:srgbClr val="FFFFFF"/>
                </a:solidFill>
              </a:rPr>
              <a:t>ЫЙ</a:t>
            </a:r>
          </a:p>
        </p:txBody>
      </p:sp>
      <p:cxnSp>
        <p:nvCxnSpPr>
          <p:cNvPr id="26630" name="AutoShape 6">
            <a:extLst>
              <a:ext uri="{FF2B5EF4-FFF2-40B4-BE49-F238E27FC236}">
                <a16:creationId xmlns:a16="http://schemas.microsoft.com/office/drawing/2014/main" xmlns="" id="{3A4BCF2D-D9F1-1FD6-FA9B-1F4C2D633E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65740" y="1724025"/>
            <a:ext cx="830261" cy="1588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6631" name="Text Box 7">
            <a:extLst>
              <a:ext uri="{FF2B5EF4-FFF2-40B4-BE49-F238E27FC236}">
                <a16:creationId xmlns:a16="http://schemas.microsoft.com/office/drawing/2014/main" xmlns="" id="{F32EC6D7-E3B1-1A81-3332-BA80766B5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3" y="2925763"/>
            <a:ext cx="305117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tx1"/>
                </a:solidFill>
              </a:rPr>
              <a:t>Разработка концепции зоны отдыха и психологической</a:t>
            </a:r>
            <a:endParaRPr lang="ru-RU" altLang="en-US" sz="1400" b="1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b="1" dirty="0">
                <a:solidFill>
                  <a:schemeClr val="tx1"/>
                </a:solidFill>
              </a:rPr>
              <a:t>(директор, </a:t>
            </a:r>
            <a:r>
              <a:rPr lang="ru-RU" altLang="en-US" sz="1400" b="1" dirty="0" smtClean="0">
                <a:solidFill>
                  <a:schemeClr val="tx1"/>
                </a:solidFill>
              </a:rPr>
              <a:t>педагог-психолог) </a:t>
            </a:r>
            <a:endParaRPr lang="ru-RU" altLang="en-US" sz="1400" b="1" dirty="0">
              <a:solidFill>
                <a:schemeClr val="tx1"/>
              </a:solidFill>
            </a:endParaRP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xmlns="" id="{4BB179FD-F4C3-C287-A63C-D541D2505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7" y="2925764"/>
            <a:ext cx="3086101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tx1"/>
                </a:solidFill>
              </a:rPr>
              <a:t>Продолжить работу по созданию устойчивого положительного школьного климата.</a:t>
            </a:r>
            <a:endParaRPr lang="ru-RU" altLang="en-US" sz="1400" b="1" dirty="0">
              <a:solidFill>
                <a:schemeClr val="tx1"/>
              </a:solidFill>
            </a:endParaRPr>
          </a:p>
        </p:txBody>
      </p:sp>
      <p:sp>
        <p:nvSpPr>
          <p:cNvPr id="26633" name="Text Box 9">
            <a:extLst>
              <a:ext uri="{FF2B5EF4-FFF2-40B4-BE49-F238E27FC236}">
                <a16:creationId xmlns:a16="http://schemas.microsoft.com/office/drawing/2014/main" xmlns="" id="{4E2B0830-5B04-203E-2105-5FF36139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213229"/>
            <a:ext cx="3078164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dirty="0" smtClean="0">
                <a:solidFill>
                  <a:schemeClr val="tx1"/>
                </a:solidFill>
              </a:rPr>
              <a:t>Создание </a:t>
            </a:r>
            <a:r>
              <a:rPr lang="ru-RU" altLang="en-US" dirty="0" err="1" smtClean="0">
                <a:solidFill>
                  <a:schemeClr val="tx1"/>
                </a:solidFill>
              </a:rPr>
              <a:t>кванториума</a:t>
            </a:r>
            <a:r>
              <a:rPr lang="ru-RU" altLang="en-US" dirty="0" smtClean="0">
                <a:solidFill>
                  <a:schemeClr val="tx1"/>
                </a:solidFill>
              </a:rPr>
              <a:t> </a:t>
            </a:r>
            <a:endParaRPr lang="ru-RU" altLang="en-US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dirty="0">
                <a:solidFill>
                  <a:schemeClr val="tx1"/>
                </a:solidFill>
              </a:rPr>
              <a:t>(по окончании капитального ремонта</a:t>
            </a:r>
            <a:r>
              <a:rPr lang="ru-RU" alt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6634" name="Text Box 10">
            <a:extLst>
              <a:ext uri="{FF2B5EF4-FFF2-40B4-BE49-F238E27FC236}">
                <a16:creationId xmlns:a16="http://schemas.microsoft.com/office/drawing/2014/main" xmlns="" id="{9ACFA65B-67B1-CC8F-ECFB-3B5DD9CA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1" y="2414588"/>
            <a:ext cx="255587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2022 год</a:t>
            </a:r>
          </a:p>
        </p:txBody>
      </p:sp>
      <p:sp>
        <p:nvSpPr>
          <p:cNvPr id="26635" name="Text Box 11">
            <a:extLst>
              <a:ext uri="{FF2B5EF4-FFF2-40B4-BE49-F238E27FC236}">
                <a16:creationId xmlns:a16="http://schemas.microsoft.com/office/drawing/2014/main" xmlns="" id="{C7D3EE4D-A510-A423-51FF-C6F1E417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2370138"/>
            <a:ext cx="25828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2022 – 2024 год</a:t>
            </a:r>
          </a:p>
        </p:txBody>
      </p:sp>
      <p:sp>
        <p:nvSpPr>
          <p:cNvPr id="26636" name="Text Box 12">
            <a:extLst>
              <a:ext uri="{FF2B5EF4-FFF2-40B4-BE49-F238E27FC236}">
                <a16:creationId xmlns:a16="http://schemas.microsoft.com/office/drawing/2014/main" xmlns="" id="{C3B21834-EF0C-9AA9-28AC-DCF495A1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794" y="5181600"/>
            <a:ext cx="235584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chemeClr val="tx1"/>
                </a:solidFill>
              </a:rPr>
              <a:t>2023 </a:t>
            </a:r>
            <a:r>
              <a:rPr lang="ru-RU" altLang="en-US" b="1" dirty="0">
                <a:solidFill>
                  <a:schemeClr val="tx1"/>
                </a:solidFill>
              </a:rPr>
              <a:t>– </a:t>
            </a:r>
            <a:r>
              <a:rPr lang="ru-RU" altLang="en-US" b="1" dirty="0" smtClean="0">
                <a:solidFill>
                  <a:schemeClr val="tx1"/>
                </a:solidFill>
              </a:rPr>
              <a:t>2024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4" y="152400"/>
            <a:ext cx="11583194" cy="6514698"/>
          </a:xfrm>
          <a:prstGeom prst="rect">
            <a:avLst/>
          </a:prstGeom>
          <a:noFill/>
        </p:spPr>
      </p:pic>
      <p:sp>
        <p:nvSpPr>
          <p:cNvPr id="27649" name="Text Box 1">
            <a:extLst>
              <a:ext uri="{FF2B5EF4-FFF2-40B4-BE49-F238E27FC236}">
                <a16:creationId xmlns:a16="http://schemas.microsoft.com/office/drawing/2014/main" xmlns="" id="{A88AA059-DE2E-4CA0-3013-CE238F68A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5" y="673104"/>
            <a:ext cx="9780587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ОБРАЗОВАТЕЛЬНАЯ СРЕДА</a:t>
            </a: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xmlns="" id="{7D94BE51-8674-DA3A-5CE1-B24B58192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236788"/>
            <a:ext cx="10642599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xmlns="" id="{0EBAE12D-9B07-3FD7-8C52-8AA6CCC5A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2" y="6356354"/>
            <a:ext cx="16573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483ED187-409D-458D-A43F-94CAE5A2D1A0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14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xmlns="" id="{93C310D9-59AB-5DE7-533E-305B78891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395" t="62267" r="12102" b="18010"/>
          <a:stretch>
            <a:fillRect/>
          </a:stretch>
        </p:blipFill>
        <p:spPr bwMode="auto">
          <a:xfrm>
            <a:off x="674688" y="492128"/>
            <a:ext cx="12763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l="76395" t="62267" r="12102" b="180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3" name="Text Box 5">
            <a:extLst>
              <a:ext uri="{FF2B5EF4-FFF2-40B4-BE49-F238E27FC236}">
                <a16:creationId xmlns:a16="http://schemas.microsoft.com/office/drawing/2014/main" xmlns="" id="{E68EDA97-567F-DD92-7B3E-7C16DB6F0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533" y="2730499"/>
            <a:ext cx="307975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Консультационная помощь родителям 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 психолого-педагогическая помощь по вопросам развития, социализации, воспитания и обучения разных категорий учеников школы)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(педагог-психолог, социальный педагог, </a:t>
            </a:r>
            <a:r>
              <a:rPr lang="ru-RU" altLang="en-US" sz="1200" dirty="0" err="1">
                <a:solidFill>
                  <a:schemeClr val="tx1"/>
                </a:solidFill>
              </a:rPr>
              <a:t>зам.директора</a:t>
            </a:r>
            <a:r>
              <a:rPr lang="ru-RU" altLang="en-US" sz="1200" dirty="0">
                <a:solidFill>
                  <a:schemeClr val="tx1"/>
                </a:solidFill>
              </a:rPr>
              <a:t> по ВР)</a:t>
            </a:r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xmlns="" id="{C04C938E-9CEB-CF31-A1AC-3416AF545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1570038"/>
            <a:ext cx="5289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БАЗОВЫЙ	        СРЕДНИЙ</a:t>
            </a:r>
            <a:r>
              <a:rPr lang="ru-RU" altLang="en-US" b="1" dirty="0">
                <a:solidFill>
                  <a:srgbClr val="FFFFFF"/>
                </a:solidFill>
              </a:rPr>
              <a:t>	</a:t>
            </a:r>
          </a:p>
        </p:txBody>
      </p:sp>
      <p:cxnSp>
        <p:nvCxnSpPr>
          <p:cNvPr id="27655" name="AutoShape 7">
            <a:extLst>
              <a:ext uri="{FF2B5EF4-FFF2-40B4-BE49-F238E27FC236}">
                <a16:creationId xmlns:a16="http://schemas.microsoft.com/office/drawing/2014/main" xmlns="" id="{4E2F19D0-5A61-C817-FA77-40997BDB5D9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48300" y="1755779"/>
            <a:ext cx="519113" cy="3175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656" name="Text Box 8">
            <a:extLst>
              <a:ext uri="{FF2B5EF4-FFF2-40B4-BE49-F238E27FC236}">
                <a16:creationId xmlns:a16="http://schemas.microsoft.com/office/drawing/2014/main" xmlns="" id="{6023170F-390E-AFD7-842B-9CF188B44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8594" y="2971800"/>
            <a:ext cx="3033712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Подключение к ФГИС «Моя школа»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</a:t>
            </a:r>
            <a:r>
              <a:rPr lang="ru-RU" altLang="en-US" sz="1400" dirty="0" err="1">
                <a:solidFill>
                  <a:schemeClr val="tx1"/>
                </a:solidFill>
              </a:rPr>
              <a:t>зам.директора</a:t>
            </a:r>
            <a:r>
              <a:rPr lang="ru-RU" altLang="en-US" sz="1400" dirty="0">
                <a:solidFill>
                  <a:schemeClr val="tx1"/>
                </a:solidFill>
              </a:rPr>
              <a:t> по УВР)</a:t>
            </a:r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xmlns="" id="{8A716FCC-BBB3-4741-2858-024F40C2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940" y="4618041"/>
            <a:ext cx="3184525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Предоставить доступ к верифицированному цифровому образовательному </a:t>
            </a:r>
            <a:r>
              <a:rPr lang="ru-RU" altLang="en-US" sz="1400" dirty="0" err="1">
                <a:solidFill>
                  <a:schemeClr val="tx1"/>
                </a:solidFill>
              </a:rPr>
              <a:t>контенту</a:t>
            </a:r>
            <a:endParaRPr lang="ru-RU" altLang="en-US" sz="1400" dirty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(по окончании капитального ремонта),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 директора по АХЧ, УВР)</a:t>
            </a:r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xmlns="" id="{35E685D8-1EAD-4E86-A438-B4E7C73B7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794" y="2362200"/>
            <a:ext cx="26431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2022 – 2025 год</a:t>
            </a:r>
          </a:p>
        </p:txBody>
      </p:sp>
      <p:sp>
        <p:nvSpPr>
          <p:cNvPr id="27659" name="Text Box 11">
            <a:extLst>
              <a:ext uri="{FF2B5EF4-FFF2-40B4-BE49-F238E27FC236}">
                <a16:creationId xmlns:a16="http://schemas.microsoft.com/office/drawing/2014/main" xmlns="" id="{8D1146C9-8B03-8926-99E3-9FA3BE8E8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8309" y="2417762"/>
            <a:ext cx="25368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chemeClr val="tx1"/>
                </a:solidFill>
              </a:rPr>
              <a:t>20223– 2024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7660" name="Text Box 12">
            <a:extLst>
              <a:ext uri="{FF2B5EF4-FFF2-40B4-BE49-F238E27FC236}">
                <a16:creationId xmlns:a16="http://schemas.microsoft.com/office/drawing/2014/main" xmlns="" id="{D0D48B46-836D-3A51-2D43-F70FBBB86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3" y="6002338"/>
            <a:ext cx="2549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chemeClr val="tx1"/>
                </a:solidFill>
              </a:rPr>
              <a:t>20223– 2024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en-US" smtClean="0"/>
              <a:t>02.07.22</a:t>
            </a: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 altLang="en-US" smtClean="0"/>
              <a:t>ЗАГОЛОВОК ПРЕЗЕНТАЦИИ</a:t>
            </a:r>
            <a:endParaRPr lang="ru-RU" altLang="en-US"/>
          </a:p>
        </p:txBody>
      </p:sp>
      <p:pic>
        <p:nvPicPr>
          <p:cNvPr id="101378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pic>
        <p:nvPicPr>
          <p:cNvPr id="7" name="Picture 2" descr="https://catherineasquithgallery.com/uploads/posts/2021-02/thumbs/1613517194_28-p-foni-dlya-delovoi-prezentatsii-tema-obrazo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70969" y="0"/>
            <a:ext cx="12464557" cy="7010400"/>
          </a:xfrm>
          <a:prstGeom prst="rect">
            <a:avLst/>
          </a:prstGeom>
          <a:noFill/>
        </p:spPr>
      </p:pic>
      <p:sp>
        <p:nvSpPr>
          <p:cNvPr id="16385" name="Text Box 1">
            <a:extLst>
              <a:ext uri="{FF2B5EF4-FFF2-40B4-BE49-F238E27FC236}">
                <a16:creationId xmlns:a16="http://schemas.microsoft.com/office/drawing/2014/main" xmlns="" id="{BC4DB154-234D-BE62-A92B-C1EA0824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196" y="257175"/>
            <a:ext cx="9946481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ru-RU" alt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Муниципальное </a:t>
            </a:r>
            <a:r>
              <a:rPr lang="ru-RU" alt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бюджетное  </a:t>
            </a:r>
            <a:r>
              <a:rPr lang="ru-RU" altLang="en-US" b="1" dirty="0">
                <a:solidFill>
                  <a:srgbClr val="002060"/>
                </a:solidFill>
                <a:latin typeface="Arial Black" panose="020B0A04020102020204" pitchFamily="34" charset="0"/>
              </a:rPr>
              <a:t>общеобразовательное </a:t>
            </a:r>
            <a:r>
              <a:rPr lang="ru-RU" alt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учреждение </a:t>
            </a:r>
          </a:p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ru-RU" altLang="en-US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«Центр образования города Буйнакска»</a:t>
            </a:r>
            <a:r>
              <a:rPr lang="ru-RU" altLang="en-US" b="1" dirty="0">
                <a:solidFill>
                  <a:schemeClr val="tx2"/>
                </a:solidFill>
                <a:latin typeface="Arial Black" panose="020B0A04020102020204" pitchFamily="34" charset="0"/>
              </a:rPr>
              <a:t/>
            </a:r>
            <a:br>
              <a:rPr lang="ru-RU" altLang="en-US" b="1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endParaRPr lang="ru-RU" altLang="en-US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xmlns="" id="{9DE46AC0-D634-B575-9B52-F1D03EF0C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505" y="1795196"/>
            <a:ext cx="8805863" cy="206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«МБОУ ЦО города Буйнакска </a:t>
            </a:r>
          </a:p>
          <a:p>
            <a:pPr algn="ctr">
              <a:buClrTx/>
              <a:buFontTx/>
              <a:buNone/>
            </a:pPr>
            <a:r>
              <a:rPr lang="ru-RU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Школа </a:t>
            </a:r>
            <a:r>
              <a:rPr lang="ru-RU" altLang="en-US" sz="32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Минпросвещения</a:t>
            </a:r>
            <a:r>
              <a:rPr lang="ru-RU" altLang="en-US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России</a:t>
            </a:r>
            <a:r>
              <a:rPr lang="ru-RU" altLang="en-US" sz="3200" dirty="0">
                <a:solidFill>
                  <a:srgbClr val="FF0000"/>
                </a:solidFill>
                <a:latin typeface="Arial Black" panose="020B0A04020102020204" pitchFamily="34" charset="0"/>
              </a:rPr>
              <a:t>: новые возможности для повышения качества образования»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xmlns="" id="{02C57FA5-F848-4D83-BE8E-3D7E53AA8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794" y="4495801"/>
            <a:ext cx="7454109" cy="202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Школьная </a:t>
            </a:r>
            <a:r>
              <a:rPr lang="ru-RU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команда:  </a:t>
            </a:r>
            <a:r>
              <a:rPr lang="ru-RU" alt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Хасаева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З.А.</a:t>
            </a:r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    директор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Абдулаева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М.А.</a:t>
            </a:r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    зам. директора по УВР 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alt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Абдусаламова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З.А.</a:t>
            </a:r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ru-RU" alt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зам. директора по 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</a:t>
            </a: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altLang="en-US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Алхуватова</a:t>
            </a:r>
            <a:r>
              <a:rPr lang="ru-RU" alt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Р.Ю.        -       методист</a:t>
            </a:r>
            <a:endParaRPr lang="ru-RU" alt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Tx/>
              <a:buFontTx/>
              <a:buNone/>
            </a:pPr>
            <a:r>
              <a:rPr lang="ru-RU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xmlns="" id="{53711B8C-E23D-5A75-E209-C7B9A9B07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3" y="4176713"/>
            <a:ext cx="857567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altLang="en-US" b="1" dirty="0">
                <a:solidFill>
                  <a:srgbClr val="002060"/>
                </a:solidFill>
              </a:rPr>
              <a:t>Модуль </a:t>
            </a:r>
            <a:r>
              <a:rPr lang="ru-RU" altLang="en-US" sz="2400" b="1" dirty="0">
                <a:solidFill>
                  <a:srgbClr val="002060"/>
                </a:solidFill>
              </a:rPr>
              <a:t>4.  </a:t>
            </a:r>
            <a:r>
              <a:rPr lang="ru-RU" altLang="en-US" b="1" dirty="0">
                <a:solidFill>
                  <a:srgbClr val="002060"/>
                </a:solidFill>
              </a:rPr>
              <a:t>Практикум школьных команд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en-US" smtClean="0"/>
              <a:t>02.07.22</a:t>
            </a: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 altLang="en-US" smtClean="0"/>
              <a:t>ЗАГОЛОВОК ПРЕЗЕНТАЦИИ</a:t>
            </a:r>
            <a:endParaRPr lang="ru-RU" altLang="en-US"/>
          </a:p>
        </p:txBody>
      </p:sp>
      <p:pic>
        <p:nvPicPr>
          <p:cNvPr id="1026" name="Picture 2" descr="https://catherineasquithgallery.com/uploads/posts/2021-02/thumbs/1613517194_28-p-foni-dlya-delovoi-prezentatsii-tema-obrazo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pic>
        <p:nvPicPr>
          <p:cNvPr id="5" name="Рисунок 4" descr="WhatsApp Image 2022-11-18 at 10.00.4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9194" y="0"/>
            <a:ext cx="6934200" cy="4175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en-US" smtClean="0"/>
              <a:t>02.07.22</a:t>
            </a: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 altLang="en-US" smtClean="0"/>
              <a:t>ЗАГОЛОВОК ПРЕЗЕНТАЦИИ</a:t>
            </a:r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143794" y="457200"/>
            <a:ext cx="944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МБОУ «Центр образования города Буйнакска»</a:t>
            </a:r>
          </a:p>
          <a:p>
            <a:pPr algn="ctr">
              <a:buClrTx/>
              <a:buFontTx/>
              <a:buNone/>
            </a:pPr>
            <a:r>
              <a:rPr lang="ru-RU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«Школа </a:t>
            </a:r>
            <a:r>
              <a:rPr lang="ru-RU" altLang="en-US" sz="2400" b="1" i="1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Минпросвещения</a:t>
            </a:r>
            <a:r>
              <a:rPr lang="ru-RU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России» – </a:t>
            </a:r>
          </a:p>
          <a:p>
            <a:pPr algn="ctr">
              <a:buClrTx/>
              <a:buFontTx/>
              <a:buNone/>
            </a:pPr>
            <a:r>
              <a:rPr lang="ru-RU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центр образования, воспитания и просвещения, объединяющий территориально </a:t>
            </a:r>
            <a:br>
              <a:rPr lang="ru-RU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altLang="en-US" sz="24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духовно детей и взрослых, разные поколения, разные профессии, разные социальные группы для обретения смысла жизни через познание, созидание, нравственные ценности для творческого построения будущего каждого.</a:t>
            </a:r>
            <a:endParaRPr lang="ru-RU" altLang="en-US" sz="2400" b="1" i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806" y="0"/>
            <a:ext cx="12421394" cy="6858000"/>
          </a:xfrm>
          <a:prstGeom prst="rect">
            <a:avLst/>
          </a:prstGeom>
          <a:noFill/>
        </p:spPr>
      </p:pic>
      <p:pic>
        <p:nvPicPr>
          <p:cNvPr id="6" name="Picture 2" descr="https://catherineasquithgallery.com/uploads/posts/2021-02/thumbs/1613517194_28-p-foni-dlya-delovoi-prezentatsii-tema-obrazo-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7806" y="-128124"/>
            <a:ext cx="12421394" cy="6986124"/>
          </a:xfrm>
          <a:prstGeom prst="rect">
            <a:avLst/>
          </a:prstGeom>
          <a:noFill/>
        </p:spPr>
      </p:pic>
      <p:sp>
        <p:nvSpPr>
          <p:cNvPr id="18433" name="Text Box 1">
            <a:extLst>
              <a:ext uri="{FF2B5EF4-FFF2-40B4-BE49-F238E27FC236}">
                <a16:creationId xmlns:a16="http://schemas.microsoft.com/office/drawing/2014/main" xmlns="" id="{0533B14F-AF78-BD93-D07D-AF5DCCDF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27" y="0"/>
            <a:ext cx="100806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2000" b="1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2000" b="1" u="sng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2000" b="1" u="sng" dirty="0">
                <a:solidFill>
                  <a:srgbClr val="0070C0"/>
                </a:solidFill>
                <a:latin typeface="Arial" panose="020B0604020202020204" pitchFamily="34" charset="0"/>
              </a:rPr>
              <a:t>Цели проекта</a:t>
            </a:r>
            <a:r>
              <a:rPr lang="ru-RU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: </a:t>
            </a:r>
            <a:br>
              <a:rPr lang="ru-RU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en-US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- </a:t>
            </a:r>
            <a:r>
              <a:rPr lang="ru-RU" altLang="en-US" sz="2000" b="1" dirty="0">
                <a:solidFill>
                  <a:srgbClr val="0070C0"/>
                </a:solidFill>
                <a:latin typeface="Arial" panose="020B0604020202020204" pitchFamily="34" charset="0"/>
              </a:rPr>
              <a:t>создание равных условий для реализации единого образовательного пространства для каждого школьника с включением ключевых направлений: </a:t>
            </a:r>
            <a:r>
              <a:rPr lang="ru-RU" altLang="en-US" sz="2000" b="1" i="1" dirty="0">
                <a:solidFill>
                  <a:srgbClr val="0070C0"/>
                </a:solidFill>
                <a:latin typeface="Arial" panose="020B0604020202020204" pitchFamily="34" charset="0"/>
              </a:rPr>
              <a:t>знания, здоровье, творчество, воспитание, профориентация, образовательная среда, школьный климат, школьная команда.</a:t>
            </a:r>
            <a:br>
              <a:rPr lang="ru-RU" altLang="en-US" sz="2000" b="1" i="1" dirty="0">
                <a:solidFill>
                  <a:srgbClr val="0070C0"/>
                </a:solidFill>
                <a:latin typeface="Arial" panose="020B0604020202020204" pitchFamily="34" charset="0"/>
              </a:rPr>
            </a:br>
            <a:r>
              <a:rPr lang="ru-RU" altLang="en-US" sz="2000" b="1" i="1" dirty="0">
                <a:solidFill>
                  <a:srgbClr val="0070C0"/>
                </a:solidFill>
                <a:latin typeface="Arial" panose="020B0604020202020204" pitchFamily="34" charset="0"/>
              </a:rPr>
              <a:t>- обеспечение высокого качества и доступности образования, создание условий для развития личности, способной адаптироваться к быстроменяющемуся социуму. 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xmlns="" id="{DE523189-4EFB-8E7A-FFE3-8C8A1F9D3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46" y="2665415"/>
            <a:ext cx="9780587" cy="3873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30000"/>
              </a:lnSpc>
              <a:spcBef>
                <a:spcPts val="1000"/>
              </a:spcBef>
              <a:buClrTx/>
              <a:buFontTx/>
              <a:buNone/>
            </a:pPr>
            <a:endParaRPr lang="ru-RU" altLang="en-US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:</a:t>
            </a:r>
          </a:p>
          <a:p>
            <a:pPr>
              <a:spcBef>
                <a:spcPts val="1000"/>
              </a:spcBef>
              <a:buClr>
                <a:srgbClr val="FFFFFF"/>
              </a:buClr>
              <a:buFont typeface="Arial" panose="020B0604020202020204" pitchFamily="34" charset="0"/>
              <a:buChar char="-"/>
            </a:pP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синхронизация всех школьных систем и проектов образования</a:t>
            </a:r>
            <a:r>
              <a:rPr lang="ru-RU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образования в школе путём приведения в соответствие показателей процесса и показателей результатов </a:t>
            </a:r>
            <a:r>
              <a:rPr lang="ru-RU" alt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деятельности;                                                                                                    --переход </a:t>
            </a:r>
            <a:r>
              <a:rPr lang="ru-RU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образовательного учреждения  на новый уровень развития (средний) в течение 3-х лет.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xmlns="" id="{6C7339D9-2246-3A3E-A91D-EF084C761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6039" y="6356354"/>
            <a:ext cx="16049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B135B488-115E-49E9-A695-262F67942217}" type="slidenum">
              <a:rPr lang="ru-RU" altLang="en-US" sz="1200">
                <a:solidFill>
                  <a:srgbClr val="637183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5</a:t>
            </a:fld>
            <a:endParaRPr lang="ru-RU" altLang="en-US" sz="1200">
              <a:solidFill>
                <a:srgbClr val="63718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altLang="en-US" smtClean="0"/>
              <a:t>02.07.22</a:t>
            </a: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ru-RU" altLang="en-US" smtClean="0"/>
              <a:t>ЗАГОЛОВОК ПРЕЗЕНТАЦИИ</a:t>
            </a:r>
            <a:endParaRPr lang="ru-RU" altLang="en-US"/>
          </a:p>
        </p:txBody>
      </p:sp>
      <p:pic>
        <p:nvPicPr>
          <p:cNvPr id="101378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</p:spPr>
      </p:pic>
      <p:pic>
        <p:nvPicPr>
          <p:cNvPr id="6" name="Рисунок 5" descr="при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394" y="152400"/>
            <a:ext cx="4986215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Снимок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3594" y="990600"/>
            <a:ext cx="3962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" r="9090"/>
          <a:stretch/>
        </p:blipFill>
        <p:spPr>
          <a:xfrm>
            <a:off x="-189750" y="142852"/>
            <a:ext cx="12478546" cy="6858000"/>
          </a:xfrm>
          <a:prstGeom prst="rect">
            <a:avLst/>
          </a:prstGeom>
        </p:spPr>
      </p:pic>
      <p:sp>
        <p:nvSpPr>
          <p:cNvPr id="20481" name="Text Box 1">
            <a:extLst>
              <a:ext uri="{FF2B5EF4-FFF2-40B4-BE49-F238E27FC236}">
                <a16:creationId xmlns:a16="http://schemas.microsoft.com/office/drawing/2014/main" xmlns="" id="{E59260C7-27D1-7534-FB78-2D8414D8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952" y="428604"/>
            <a:ext cx="9286940" cy="68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</a:t>
            </a: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endParaRPr lang="ru-RU" altLang="en-US" sz="4800" b="1" dirty="0" smtClean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3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ЗНАНИЕ: качество и объективность</a:t>
            </a:r>
            <a:endParaRPr lang="ru-RU" altLang="en-US" sz="4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xmlns="" id="{A99B4A29-9384-3123-AF27-CE7F51D8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440" y="2214554"/>
            <a:ext cx="10644187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xmlns="" id="{C3D6C3E8-1E8F-B5EC-5F02-2F8B21D8B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0" y="6356350"/>
            <a:ext cx="165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E79C59C0-934A-4A02-8ABE-718D91D6B17D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7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xmlns="" id="{2D37477A-842F-4893-D0A3-149B28A46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81" y="306388"/>
            <a:ext cx="1220788" cy="102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xmlns="" id="{3987B8D9-40E4-DBAF-5067-5C7E95CAE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388" y="2382839"/>
            <a:ext cx="3202770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1.Объективная </a:t>
            </a:r>
            <a:r>
              <a:rPr lang="ru-RU" altLang="en-US" sz="1400" dirty="0" err="1" smtClean="0">
                <a:solidFill>
                  <a:schemeClr val="tx1"/>
                </a:solidFill>
              </a:rPr>
              <a:t>внутришкольная</a:t>
            </a:r>
            <a:r>
              <a:rPr lang="ru-RU" altLang="en-US" sz="1400" dirty="0" smtClean="0">
                <a:solidFill>
                  <a:schemeClr val="tx1"/>
                </a:solidFill>
              </a:rPr>
              <a:t> система оценивание. 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2.Единые рекомендации по контрольным работам и домашним заданиям.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3. Примерные углубленные программы (с 7 класса)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4.Успешность обучающихся на ОГЭ, ЕГЭ, ВПР. </a:t>
            </a:r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xmlns="" id="{14F976FE-E028-7401-65DF-DB1BC879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438" y="2012950"/>
            <a:ext cx="26574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2023 – 2025 год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xmlns="" id="{1F2A4016-599E-557B-63F6-6A0EBD98A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088" y="2481263"/>
            <a:ext cx="3189287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Система профессиональных проб в разных профессиях.</a:t>
            </a: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Тематические экскурсии и события с участием профессиональных сообществ, бизнеса.</a:t>
            </a: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Программа «Билет в будущее».</a:t>
            </a: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Вовлечение семьи в </a:t>
            </a:r>
            <a:r>
              <a:rPr lang="ru-RU" altLang="en-US" sz="1200" dirty="0" err="1" smtClean="0">
                <a:solidFill>
                  <a:schemeClr val="tx1"/>
                </a:solidFill>
              </a:rPr>
              <a:t>профориентационный</a:t>
            </a:r>
            <a:r>
              <a:rPr lang="ru-RU" altLang="en-US" sz="1200" dirty="0" smtClean="0">
                <a:solidFill>
                  <a:schemeClr val="tx1"/>
                </a:solidFill>
              </a:rPr>
              <a:t> процесс</a:t>
            </a:r>
            <a:endParaRPr lang="ru-RU" altLang="en-US" sz="1200" dirty="0">
              <a:solidFill>
                <a:schemeClr val="tx1"/>
              </a:solidFill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xmlns="" id="{4E4146A8-7657-C541-9F70-558B6510A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4263" y="1982788"/>
            <a:ext cx="26289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2023 – 2025 год</a:t>
            </a:r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xmlns="" id="{5D9E297B-78D8-95F9-436E-BBC09D80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1500174"/>
            <a:ext cx="4910138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bg2"/>
                </a:solidFill>
              </a:rPr>
              <a:t>СРЕДНИЙ             ПОЛНЫЙ</a:t>
            </a:r>
          </a:p>
        </p:txBody>
      </p:sp>
      <p:cxnSp>
        <p:nvCxnSpPr>
          <p:cNvPr id="20490" name="AutoShape 10">
            <a:extLst>
              <a:ext uri="{FF2B5EF4-FFF2-40B4-BE49-F238E27FC236}">
                <a16:creationId xmlns:a16="http://schemas.microsoft.com/office/drawing/2014/main" xmlns="" id="{82EA4BB1-BE83-30C0-DB5A-DCA54F5DD4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25913" y="1306513"/>
            <a:ext cx="639762" cy="3175"/>
          </a:xfrm>
          <a:prstGeom prst="straightConnector1">
            <a:avLst/>
          </a:prstGeom>
          <a:noFill/>
          <a:ln w="6480" cap="sq">
            <a:solidFill>
              <a:srgbClr val="DAE5E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0491" name="Text Box 11">
            <a:extLst>
              <a:ext uri="{FF2B5EF4-FFF2-40B4-BE49-F238E27FC236}">
                <a16:creationId xmlns:a16="http://schemas.microsoft.com/office/drawing/2014/main" xmlns="" id="{C60A4F4D-1AA4-9C52-C065-D11316CB1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1306" y="4786322"/>
            <a:ext cx="4214842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dirty="0" err="1" smtClean="0">
                <a:solidFill>
                  <a:schemeClr val="tx1"/>
                </a:solidFill>
              </a:rPr>
              <a:t>Персонализация</a:t>
            </a:r>
            <a:r>
              <a:rPr lang="ru-RU" altLang="en-US" sz="1200" dirty="0" smtClean="0">
                <a:solidFill>
                  <a:schemeClr val="tx1"/>
                </a:solidFill>
              </a:rPr>
              <a:t> обучения ( модульное построение учебного процесса в старшей школе , проектная деятельность, </a:t>
            </a:r>
            <a:r>
              <a:rPr lang="ru-RU" altLang="en-US" sz="1200" dirty="0" err="1" smtClean="0">
                <a:solidFill>
                  <a:schemeClr val="tx1"/>
                </a:solidFill>
              </a:rPr>
              <a:t>критериальное</a:t>
            </a:r>
            <a:r>
              <a:rPr lang="ru-RU" altLang="en-US" sz="1200" dirty="0" smtClean="0">
                <a:solidFill>
                  <a:schemeClr val="tx1"/>
                </a:solidFill>
              </a:rPr>
              <a:t> оценивание, индивидуальные учебные планы по запросу учеников и их родителей, цифровая платформа как пространство построения и реализации образовательной траектории </a:t>
            </a:r>
            <a:r>
              <a:rPr lang="ru-RU" altLang="en-US" sz="1400" dirty="0" smtClean="0">
                <a:solidFill>
                  <a:schemeClr val="tx1"/>
                </a:solidFill>
              </a:rPr>
              <a:t>)</a:t>
            </a: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(зам.директора по УВР, Методический совет, руководители ШМО)</a:t>
            </a:r>
            <a:endParaRPr lang="ru-RU" altLang="en-US" sz="1200" dirty="0">
              <a:solidFill>
                <a:schemeClr val="tx1"/>
              </a:solidFill>
            </a:endParaRPr>
          </a:p>
        </p:txBody>
      </p:sp>
      <p:sp>
        <p:nvSpPr>
          <p:cNvPr id="20492" name="Text Box 12">
            <a:extLst>
              <a:ext uri="{FF2B5EF4-FFF2-40B4-BE49-F238E27FC236}">
                <a16:creationId xmlns:a16="http://schemas.microsoft.com/office/drawing/2014/main" xmlns="" id="{0D327D47-61C9-9832-B34C-0AA0298F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5620" y="4429132"/>
            <a:ext cx="381952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 smtClean="0">
                <a:solidFill>
                  <a:srgbClr val="FFFFFF"/>
                </a:solidFill>
              </a:rPr>
              <a:t>          </a:t>
            </a:r>
            <a:r>
              <a:rPr lang="ru-RU" altLang="en-US" b="1" dirty="0" smtClean="0">
                <a:solidFill>
                  <a:schemeClr val="tx1"/>
                </a:solidFill>
              </a:rPr>
              <a:t>2022 – 2025 год</a:t>
            </a:r>
            <a:endParaRPr lang="ru-RU" altLang="en-US" b="1" dirty="0">
              <a:solidFill>
                <a:schemeClr val="tx1"/>
              </a:solidFill>
            </a:endParaRPr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xmlns="" id="{69175444-5BC2-D9C9-A841-DFE0E5B6D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363" y="3881438"/>
            <a:ext cx="3181350" cy="274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1200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endParaRPr lang="ru-RU" altLang="en-US" sz="1200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endParaRPr lang="ru-RU" altLang="en-US" sz="1200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endParaRPr lang="ru-RU" altLang="en-US" sz="1200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endParaRPr lang="ru-RU" altLang="en-US" sz="1200" dirty="0" smtClean="0">
              <a:solidFill>
                <a:srgbClr val="FFFFFF"/>
              </a:solidFill>
            </a:endParaRPr>
          </a:p>
          <a:p>
            <a:pPr>
              <a:buClrTx/>
            </a:pPr>
            <a:r>
              <a:rPr lang="ru-RU" altLang="en-US" sz="1600" b="1" dirty="0" smtClean="0">
                <a:solidFill>
                  <a:schemeClr val="tx1"/>
                </a:solidFill>
              </a:rPr>
              <a:t>              2022 – 2023 год</a:t>
            </a: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В </a:t>
            </a:r>
            <a:r>
              <a:rPr lang="ru-RU" altLang="en-US" sz="1200" dirty="0">
                <a:solidFill>
                  <a:schemeClr val="tx1"/>
                </a:solidFill>
              </a:rPr>
              <a:t>рамках реализации проекта «Школа полного дня» введение курсов «Робототехника», «Экологическая лаборатория», « Основы финансовой грамотности, « Эффективная начальная школа» 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(зам. директора по УВР)</a:t>
            </a:r>
            <a:r>
              <a:rPr lang="ru-RU" altLang="en-US" sz="1200" dirty="0">
                <a:solidFill>
                  <a:srgbClr val="FFFFFF"/>
                </a:solidFill>
              </a:rPr>
              <a:t/>
            </a:r>
            <a:br>
              <a:rPr lang="ru-RU" altLang="en-US" sz="1200" dirty="0">
                <a:solidFill>
                  <a:srgbClr val="FFFFFF"/>
                </a:solidFill>
              </a:rPr>
            </a:br>
            <a:endParaRPr lang="ru-RU" altLang="en-US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912653" cy="6699994"/>
          </a:xfrm>
          <a:prstGeom prst="rect">
            <a:avLst/>
          </a:prstGeom>
          <a:noFill/>
        </p:spPr>
      </p:pic>
      <p:sp>
        <p:nvSpPr>
          <p:cNvPr id="21505" name="Text Box 1">
            <a:extLst>
              <a:ext uri="{FF2B5EF4-FFF2-40B4-BE49-F238E27FC236}">
                <a16:creationId xmlns:a16="http://schemas.microsoft.com/office/drawing/2014/main" xmlns="" id="{2ACB6DE4-B837-8DBA-5982-F98CAE7E1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594" y="304800"/>
            <a:ext cx="9780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</a:t>
            </a:r>
            <a:r>
              <a:rPr lang="ru-RU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ЗДОРОВЬЕ</a:t>
            </a:r>
            <a:endParaRPr lang="ru-RU" altLang="en-US" sz="4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xmlns="" id="{DC9E9407-F73C-5D4D-78C5-4278C54E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06" y="1857364"/>
            <a:ext cx="10644187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3">
            <a:extLst>
              <a:ext uri="{FF2B5EF4-FFF2-40B4-BE49-F238E27FC236}">
                <a16:creationId xmlns:a16="http://schemas.microsoft.com/office/drawing/2014/main" xmlns="" id="{36561E8A-6150-15E4-180A-BF1E3F417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0" y="6356350"/>
            <a:ext cx="165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7E19FE0-5D7A-4D5A-AD00-4BD07809EF1F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8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Oval 4">
            <a:extLst>
              <a:ext uri="{FF2B5EF4-FFF2-40B4-BE49-F238E27FC236}">
                <a16:creationId xmlns:a16="http://schemas.microsoft.com/office/drawing/2014/main" xmlns="" id="{81605197-6733-8605-5706-F1565A7C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679" y="381000"/>
            <a:ext cx="1047750" cy="1006475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>
            <a:extLst>
              <a:ext uri="{FF2B5EF4-FFF2-40B4-BE49-F238E27FC236}">
                <a16:creationId xmlns:a16="http://schemas.microsoft.com/office/drawing/2014/main" xmlns="" id="{E2058237-4538-4B7B-54D8-067DF709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3863" y="1212850"/>
            <a:ext cx="53228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 dirty="0">
                <a:solidFill>
                  <a:schemeClr val="tx1"/>
                </a:solidFill>
              </a:rPr>
              <a:t>СРЕДНИЙ                 ПОЛНЫЙ</a:t>
            </a:r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xmlns="" id="{4F9D0F9A-8DFA-FFD8-CB0B-00992E58F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325" y="3000372"/>
            <a:ext cx="3000395" cy="74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Доступность спортивной инфраструктуры 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(директор, зам. директора по АХЧ)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xmlns="" id="{B3A2DF50-3AB7-A5EC-6876-6FEA8B55D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473" y="2522538"/>
            <a:ext cx="3547278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Организация системы кружковых и факультативных занятий по формированию ЗОЖ.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 Развивать </a:t>
            </a:r>
            <a:r>
              <a:rPr lang="ru-RU" altLang="en-US" sz="1400" dirty="0">
                <a:solidFill>
                  <a:schemeClr val="tx1"/>
                </a:solidFill>
              </a:rPr>
              <a:t>школьные спортивные клубы (увеличение видов спорта)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(организатор по спортивно-массовой работе</a:t>
            </a:r>
            <a:r>
              <a:rPr lang="ru-RU" altLang="en-US" sz="1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xmlns="" id="{B404BE2F-E695-4469-5367-698A31E82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2030413"/>
            <a:ext cx="27241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>
                <a:solidFill>
                  <a:schemeClr val="tx1"/>
                </a:solidFill>
              </a:rPr>
              <a:t>2022-2023 </a:t>
            </a:r>
            <a:r>
              <a:rPr lang="ru-RU" altLang="en-US" sz="1200" b="1" dirty="0" smtClean="0">
                <a:solidFill>
                  <a:schemeClr val="tx1"/>
                </a:solidFill>
              </a:rPr>
              <a:t>ГОД</a:t>
            </a:r>
            <a:endParaRPr lang="ru-RU" altLang="en-US" sz="1200" b="1" dirty="0">
              <a:solidFill>
                <a:schemeClr val="tx1"/>
              </a:solidFill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xmlns="" id="{9235B121-1FE2-6515-E1A7-29F56F55C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1373" y="2522538"/>
            <a:ext cx="3258328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1200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Заключить </a:t>
            </a:r>
            <a:r>
              <a:rPr lang="ru-RU" altLang="en-US" sz="1200" dirty="0">
                <a:solidFill>
                  <a:schemeClr val="tx1"/>
                </a:solidFill>
              </a:rPr>
              <a:t>договоры о сотрудничестве с учреждениями дополнительного образования в области физической культуры и спорта </a:t>
            </a:r>
            <a:r>
              <a:rPr lang="ru-RU" altLang="en-US" sz="1200" dirty="0" smtClean="0">
                <a:solidFill>
                  <a:schemeClr val="tx1"/>
                </a:solidFill>
              </a:rPr>
              <a:t>и медицинскими учреждениями (Центр здоровья детей)</a:t>
            </a:r>
            <a:endParaRPr lang="ru-RU" altLang="en-US" sz="1200" dirty="0">
              <a:solidFill>
                <a:schemeClr val="tx1"/>
              </a:solidFill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xmlns="" id="{31233BB1-EC34-E3B3-A0BC-A6CBB1A6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2150" y="4286256"/>
            <a:ext cx="2935287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Мониторинг отслеживания здоровья учащихся. </a:t>
            </a:r>
          </a:p>
          <a:p>
            <a:pPr>
              <a:buClrTx/>
              <a:buFontTx/>
              <a:buNone/>
            </a:pPr>
            <a:endParaRPr lang="ru-RU" altLang="en-US" sz="1400" dirty="0" smtClean="0">
              <a:solidFill>
                <a:schemeClr val="tx1"/>
              </a:solidFill>
            </a:endParaRPr>
          </a:p>
          <a:p>
            <a:pPr>
              <a:buClrTx/>
              <a:buFontTx/>
              <a:buNone/>
            </a:pPr>
            <a:endParaRPr lang="ru-RU" altLang="en-US" sz="1400" dirty="0">
              <a:solidFill>
                <a:schemeClr val="tx1"/>
              </a:solidFill>
            </a:endParaRP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xmlns="" id="{D9C24817-2952-D8C2-E5E7-D1E37CDA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6088" y="4214818"/>
            <a:ext cx="4610100" cy="16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Повышения уровня знаний по вопросам здоровья и его сохранения.</a:t>
            </a:r>
          </a:p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Продолжать </a:t>
            </a:r>
            <a:r>
              <a:rPr lang="ru-RU" altLang="en-US" sz="1400" dirty="0">
                <a:solidFill>
                  <a:schemeClr val="tx1"/>
                </a:solidFill>
              </a:rPr>
              <a:t>просветительскую деятельность по ЗОЖ, профилактика </a:t>
            </a:r>
            <a:r>
              <a:rPr lang="ru-RU" altLang="en-US" sz="1400" dirty="0" err="1">
                <a:solidFill>
                  <a:schemeClr val="tx1"/>
                </a:solidFill>
              </a:rPr>
              <a:t>табакокурения</a:t>
            </a:r>
            <a:r>
              <a:rPr lang="ru-RU" altLang="en-US" sz="1400" dirty="0">
                <a:solidFill>
                  <a:schemeClr val="tx1"/>
                </a:solidFill>
              </a:rPr>
              <a:t>, наркомании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(увеличить кол-во мероприятий)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 директора по ВР, педагог-психолог, социальный </a:t>
            </a:r>
            <a:r>
              <a:rPr lang="ru-RU" altLang="en-US" sz="1400" dirty="0" smtClean="0">
                <a:solidFill>
                  <a:schemeClr val="tx1"/>
                </a:solidFill>
              </a:rPr>
              <a:t>педагог</a:t>
            </a:r>
            <a:r>
              <a:rPr lang="ru-RU" altLang="en-US" sz="14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xmlns="" id="{3E9D8F3F-9152-44DE-DAA7-1585403B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664" y="5227638"/>
            <a:ext cx="4052888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endParaRPr lang="ru-RU" altLang="en-US" sz="2400" b="1" dirty="0" smtClean="0">
              <a:solidFill>
                <a:srgbClr val="FFFFFF"/>
              </a:solidFill>
            </a:endParaRPr>
          </a:p>
          <a:p>
            <a:pPr>
              <a:buClrTx/>
              <a:buFontTx/>
              <a:buNone/>
            </a:pPr>
            <a:r>
              <a:rPr lang="ru-RU" altLang="en-US" sz="2400" b="1" dirty="0" smtClean="0">
                <a:solidFill>
                  <a:srgbClr val="FFFFFF"/>
                </a:solidFill>
              </a:rPr>
              <a:t>          </a:t>
            </a:r>
            <a:r>
              <a:rPr lang="ru-RU" altLang="en-US" sz="2400" b="1" dirty="0" smtClean="0">
                <a:solidFill>
                  <a:schemeClr val="tx1"/>
                </a:solidFill>
              </a:rPr>
              <a:t>2023 </a:t>
            </a:r>
            <a:r>
              <a:rPr lang="ru-RU" altLang="en-US" sz="2400" b="1" dirty="0">
                <a:solidFill>
                  <a:schemeClr val="tx1"/>
                </a:solidFill>
              </a:rPr>
              <a:t>– 2025 </a:t>
            </a:r>
            <a:r>
              <a:rPr lang="ru-RU" altLang="en-US" sz="1600" b="1" dirty="0">
                <a:solidFill>
                  <a:schemeClr val="tx1"/>
                </a:solidFill>
              </a:rPr>
              <a:t>год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catherineasquithgallery.com/uploads/posts/2021-02/thumbs/1613517255_24-p-foni-dlya-delovoi-prezentatsii-tema-obrazo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394" y="152400"/>
            <a:ext cx="11583194" cy="6514698"/>
          </a:xfrm>
          <a:prstGeom prst="rect">
            <a:avLst/>
          </a:prstGeom>
          <a:noFill/>
        </p:spPr>
      </p:pic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6BDDF510-D210-26AA-47F4-6FD4C983F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594" y="1676400"/>
            <a:ext cx="10644188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29" name="Text Box 1">
            <a:extLst>
              <a:ext uri="{FF2B5EF4-FFF2-40B4-BE49-F238E27FC236}">
                <a16:creationId xmlns:a16="http://schemas.microsoft.com/office/drawing/2014/main" xmlns="" id="{F2DCB3AD-9F5A-0F7C-98F8-E904C5057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5" y="381004"/>
            <a:ext cx="9780587" cy="7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0000"/>
              </a:lnSpc>
              <a:buClrTx/>
              <a:buFontTx/>
              <a:buNone/>
            </a:pPr>
            <a:r>
              <a:rPr lang="ru-RU" altLang="en-US" sz="4800" b="1" dirty="0">
                <a:solidFill>
                  <a:srgbClr val="FFFFFF"/>
                </a:solidFill>
                <a:latin typeface="Arial" panose="020B0604020202020204" pitchFamily="34" charset="0"/>
              </a:rPr>
              <a:t>		  </a:t>
            </a:r>
            <a:r>
              <a:rPr lang="ru-RU" alt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ТВОРЧЕСТВО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xmlns="" id="{B98D75BB-6C4A-C960-55EE-FF6E5B22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2" y="6356354"/>
            <a:ext cx="165735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fld id="{64B384F8-B086-4548-ABD5-A327B0D75D21}" type="slidenum">
              <a:rPr lang="ru-RU" altLang="en-US" sz="1200">
                <a:solidFill>
                  <a:srgbClr val="DAE5EF"/>
                </a:solidFill>
                <a:latin typeface="Arial" panose="020B0604020202020204" pitchFamily="34" charset="0"/>
              </a:rPr>
              <a:pPr algn="r">
                <a:buClrTx/>
                <a:buFontTx/>
                <a:buNone/>
              </a:pPr>
              <a:t>9</a:t>
            </a:fld>
            <a:endParaRPr lang="ru-RU" altLang="en-US" sz="1200">
              <a:solidFill>
                <a:srgbClr val="DAE5EF"/>
              </a:solidFill>
              <a:latin typeface="Arial" panose="020B0604020202020204" pitchFamily="34" charset="0"/>
            </a:endParaRPr>
          </a:p>
        </p:txBody>
      </p:sp>
      <p:sp>
        <p:nvSpPr>
          <p:cNvPr id="22532" name="Oval 4">
            <a:extLst>
              <a:ext uri="{FF2B5EF4-FFF2-40B4-BE49-F238E27FC236}">
                <a16:creationId xmlns:a16="http://schemas.microsoft.com/office/drawing/2014/main" xmlns="" id="{936C8BAF-B8B2-A7D1-B1AC-8006FD22C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5375" y="345743"/>
            <a:ext cx="908050" cy="855662"/>
          </a:xfrm>
          <a:prstGeom prst="ellipse">
            <a:avLst/>
          </a:prstGeom>
          <a:blipFill dpi="0" rotWithShape="0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xmlns="" id="{83449FE8-2A8C-475E-2E76-16B3ED6E7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1715" y="1125539"/>
            <a:ext cx="440848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b="1">
                <a:solidFill>
                  <a:srgbClr val="FFFFFF"/>
                </a:solidFill>
              </a:rPr>
              <a:t>СРЕДНИЙ                   ПОЛНЫЙ</a:t>
            </a:r>
          </a:p>
        </p:txBody>
      </p:sp>
      <p:cxnSp>
        <p:nvCxnSpPr>
          <p:cNvPr id="22534" name="AutoShape 6">
            <a:extLst>
              <a:ext uri="{FF2B5EF4-FFF2-40B4-BE49-F238E27FC236}">
                <a16:creationId xmlns:a16="http://schemas.microsoft.com/office/drawing/2014/main" xmlns="" id="{04FDEF49-C8B2-8449-A99A-5CA9CC398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5" y="1311279"/>
            <a:ext cx="774700" cy="3175"/>
          </a:xfrm>
          <a:prstGeom prst="straightConnector1">
            <a:avLst/>
          </a:prstGeom>
          <a:noFill/>
          <a:ln w="6480" cap="sq">
            <a:solidFill>
              <a:srgbClr val="FFFFFF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2535" name="Text Box 7">
            <a:extLst>
              <a:ext uri="{FF2B5EF4-FFF2-40B4-BE49-F238E27FC236}">
                <a16:creationId xmlns:a16="http://schemas.microsoft.com/office/drawing/2014/main" xmlns="" id="{C1CF73A7-224A-C57A-0830-BE1F55870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794" y="2514600"/>
            <a:ext cx="3301999" cy="1171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 smtClean="0">
                <a:solidFill>
                  <a:schemeClr val="tx1"/>
                </a:solidFill>
              </a:rPr>
              <a:t>Вовлечение обучающихся в летний </a:t>
            </a:r>
            <a:r>
              <a:rPr lang="ru-RU" altLang="en-US" sz="1400" dirty="0">
                <a:solidFill>
                  <a:schemeClr val="tx1"/>
                </a:solidFill>
              </a:rPr>
              <a:t>лагерь (тематические смены), в том числе участие в каникулярных и </a:t>
            </a:r>
            <a:r>
              <a:rPr lang="ru-RU" altLang="en-US" sz="1400" dirty="0" err="1">
                <a:solidFill>
                  <a:schemeClr val="tx1"/>
                </a:solidFill>
              </a:rPr>
              <a:t>профориентационных</a:t>
            </a:r>
            <a:r>
              <a:rPr lang="ru-RU" altLang="en-US" sz="1400" dirty="0">
                <a:solidFill>
                  <a:schemeClr val="tx1"/>
                </a:solidFill>
              </a:rPr>
              <a:t> сменах</a:t>
            </a:r>
          </a:p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(зам.директора по ВР и УВР)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xmlns="" id="{0B130D92-0395-E877-77E3-648D5DC40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0641" y="2473326"/>
            <a:ext cx="3254374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200" dirty="0" smtClean="0">
                <a:solidFill>
                  <a:schemeClr val="tx1"/>
                </a:solidFill>
              </a:rPr>
              <a:t>Продолжить работу по усовершенствованию работы объединений </a:t>
            </a:r>
            <a:r>
              <a:rPr lang="ru-RU" altLang="en-US" sz="1200" dirty="0">
                <a:solidFill>
                  <a:schemeClr val="tx1"/>
                </a:solidFill>
              </a:rPr>
              <a:t>(школьный музей и музейная педагогика, школьный пресс-центр (телевидение, газета)</a:t>
            </a:r>
          </a:p>
          <a:p>
            <a:pPr>
              <a:buClrTx/>
              <a:buFontTx/>
              <a:buNone/>
            </a:pPr>
            <a:r>
              <a:rPr lang="ru-RU" altLang="en-US" sz="1200" dirty="0">
                <a:solidFill>
                  <a:schemeClr val="tx1"/>
                </a:solidFill>
              </a:rPr>
              <a:t>(зам. директора по ВР, штаб воспитательной работы)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xmlns="" id="{A025C2BC-DF5A-1159-7B3C-93207C07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527" y="2070101"/>
            <a:ext cx="218598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>
                <a:solidFill>
                  <a:schemeClr val="tx1"/>
                </a:solidFill>
              </a:rPr>
              <a:t>2023-2024</a:t>
            </a:r>
            <a:r>
              <a:rPr lang="ru-RU" altLang="en-US" sz="2400" b="1" dirty="0">
                <a:solidFill>
                  <a:schemeClr val="tx1"/>
                </a:solidFill>
              </a:rPr>
              <a:t>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2538" name="Text Box 10">
            <a:extLst>
              <a:ext uri="{FF2B5EF4-FFF2-40B4-BE49-F238E27FC236}">
                <a16:creationId xmlns:a16="http://schemas.microsoft.com/office/drawing/2014/main" xmlns="" id="{0162C9C7-1D75-B0FD-E489-0555323D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6150" y="2473325"/>
            <a:ext cx="3041649" cy="95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1400" dirty="0">
                <a:solidFill>
                  <a:schemeClr val="tx1"/>
                </a:solidFill>
              </a:rPr>
              <a:t>Расширение участия в конкурсах, фестивалях, олимпиадах, конференция различного уровня (зам. директора по ВР и УВР)</a:t>
            </a:r>
          </a:p>
        </p:txBody>
      </p:sp>
      <p:sp>
        <p:nvSpPr>
          <p:cNvPr id="22539" name="Text Box 11">
            <a:extLst>
              <a:ext uri="{FF2B5EF4-FFF2-40B4-BE49-F238E27FC236}">
                <a16:creationId xmlns:a16="http://schemas.microsoft.com/office/drawing/2014/main" xmlns="" id="{93349274-D18E-73E5-895F-3EABFEA8F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9664" y="2070102"/>
            <a:ext cx="27432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800" b="1" dirty="0">
                <a:solidFill>
                  <a:schemeClr val="tx1"/>
                </a:solidFill>
              </a:rPr>
              <a:t>2022-2025 </a:t>
            </a:r>
            <a:r>
              <a:rPr lang="ru-RU" altLang="en-US" b="1" dirty="0">
                <a:solidFill>
                  <a:schemeClr val="tx1"/>
                </a:solidFill>
              </a:rPr>
              <a:t>год</a:t>
            </a:r>
          </a:p>
        </p:txBody>
      </p:sp>
      <p:sp>
        <p:nvSpPr>
          <p:cNvPr id="22540" name="Text Box 12">
            <a:extLst>
              <a:ext uri="{FF2B5EF4-FFF2-40B4-BE49-F238E27FC236}">
                <a16:creationId xmlns:a16="http://schemas.microsoft.com/office/drawing/2014/main" xmlns="" id="{363FD746-003E-D505-B738-18845E5E8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7" y="3992564"/>
            <a:ext cx="2997200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dirty="0">
                <a:solidFill>
                  <a:schemeClr val="tx1"/>
                </a:solidFill>
              </a:rPr>
              <a:t>Создание проекта «Умные каникулы»</a:t>
            </a:r>
          </a:p>
          <a:p>
            <a:pPr>
              <a:buClrTx/>
              <a:buFontTx/>
              <a:buNone/>
            </a:pPr>
            <a:r>
              <a:rPr lang="ru-RU" altLang="en-US" dirty="0">
                <a:solidFill>
                  <a:schemeClr val="tx1"/>
                </a:solidFill>
              </a:rPr>
              <a:t>(</a:t>
            </a:r>
            <a:r>
              <a:rPr lang="ru-RU" altLang="en-US" dirty="0" err="1">
                <a:solidFill>
                  <a:schemeClr val="tx1"/>
                </a:solidFill>
              </a:rPr>
              <a:t>зам.директора</a:t>
            </a:r>
            <a:r>
              <a:rPr lang="ru-RU" altLang="en-US" dirty="0">
                <a:solidFill>
                  <a:schemeClr val="tx1"/>
                </a:solidFill>
              </a:rPr>
              <a:t> по УВР.ВР. руководители ШМО, творческих объединений</a:t>
            </a:r>
            <a:r>
              <a:rPr lang="ru-RU" altLang="en-US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2541" name="Text Box 13">
            <a:extLst>
              <a:ext uri="{FF2B5EF4-FFF2-40B4-BE49-F238E27FC236}">
                <a16:creationId xmlns:a16="http://schemas.microsoft.com/office/drawing/2014/main" xmlns="" id="{1AA166BC-4025-3FA6-5739-275CF029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75" y="5746135"/>
            <a:ext cx="255428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Tenorite" panose="00000500000000000000" pitchFamily="2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ru-RU" altLang="en-US" sz="2000" b="1" dirty="0">
                <a:solidFill>
                  <a:schemeClr val="tx1"/>
                </a:solidFill>
              </a:rPr>
              <a:t>2022 год</a:t>
            </a:r>
          </a:p>
        </p:txBody>
      </p:sp>
      <p:pic>
        <p:nvPicPr>
          <p:cNvPr id="16" name="Рисунок 15" descr="56190015_571493756676277_240620575199225446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54394" y="3429000"/>
            <a:ext cx="1757363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Содержимое 3" descr="56180262_571494843342835_701233854091467161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11194" y="3505200"/>
            <a:ext cx="1733550" cy="3158067"/>
          </a:xfrm>
          <a:prstGeom prst="rect">
            <a:avLst/>
          </a:prstGeo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enorite" panose="000005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35177</TotalTime>
  <Words>904</Words>
  <Application>Microsoft Office PowerPoint</Application>
  <PresentationFormat>Произвольный</PresentationFormat>
  <Paragraphs>194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</dc:creator>
  <cp:lastModifiedBy>Said</cp:lastModifiedBy>
  <cp:revision>74</cp:revision>
  <cp:lastPrinted>1601-01-01T00:00:00Z</cp:lastPrinted>
  <dcterms:created xsi:type="dcterms:W3CDTF">2022-07-01T12:15:43Z</dcterms:created>
  <dcterms:modified xsi:type="dcterms:W3CDTF">2023-11-30T10:03:14Z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mage">
    <vt:lpwstr>, </vt:lpwstr>
  </property>
  <property fmtid="{D5CDD505-2E9C-101B-9397-08002B2CF9AE}" pid="4" name="Status">
    <vt:lpwstr>Not started</vt:lpwstr>
  </property>
</Properties>
</file>